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846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5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7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5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1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AB75C7-10A7-4270-9369-0E056FFE0162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07232-F717-4BF7-8B5B-760DF8487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4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73" y="2358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 aliments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production </a:t>
            </a:r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é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crite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2 /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Dans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frigo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il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y a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s Clipart Groupes D'aliments | Images premium haute ré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825625"/>
            <a:ext cx="5681084" cy="42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9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Un </a:t>
            </a:r>
            <a:r>
              <a:rPr lang="en-US" b="1" dirty="0" err="1" smtClean="0">
                <a:latin typeface="Comic Sans MS" panose="030F0702030302020204" pitchFamily="66" charset="0"/>
              </a:rPr>
              <a:t>frigo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with fridge theme 1 stock vector. Illustration of refrigerator -  4522557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41" y="914401"/>
            <a:ext cx="6235555" cy="55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5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frigo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de la </a:t>
            </a:r>
            <a:r>
              <a:rPr lang="en-US" dirty="0" err="1" smtClean="0"/>
              <a:t>salade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Astuces et techniques simples pour conserver la salade toujours aussi  fraîc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10" y="1344958"/>
            <a:ext cx="8547651" cy="57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1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frigo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des pates </a:t>
            </a:r>
            <a:endParaRPr lang="en-US" dirty="0"/>
          </a:p>
        </p:txBody>
      </p:sp>
      <p:pic>
        <p:nvPicPr>
          <p:cNvPr id="3074" name="Picture 2" descr="Pâtes au poireau, crème et lardons - Recette de pâtes faci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24" y="1228436"/>
            <a:ext cx="8028710" cy="53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769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19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Comic Sans MS</vt:lpstr>
      <vt:lpstr>Wingdings 3</vt:lpstr>
      <vt:lpstr>Ion</vt:lpstr>
      <vt:lpstr>Les aliments      production écrite 2 / Dans le frigo il y a</vt:lpstr>
      <vt:lpstr>Un frigo </vt:lpstr>
      <vt:lpstr>Dans le frigo il ya de la salade </vt:lpstr>
      <vt:lpstr>Dans le frigo il y des pates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aliments / j’aime je n’aime pas           boire/ manger / production écrite 1</dc:title>
  <dc:creator>R.Geurouachi</dc:creator>
  <cp:lastModifiedBy>R.Geurouachi</cp:lastModifiedBy>
  <cp:revision>5</cp:revision>
  <dcterms:created xsi:type="dcterms:W3CDTF">2023-02-03T12:51:18Z</dcterms:created>
  <dcterms:modified xsi:type="dcterms:W3CDTF">2023-02-03T13:21:27Z</dcterms:modified>
</cp:coreProperties>
</file>