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257" r:id="rId3"/>
    <p:sldId id="298" r:id="rId4"/>
    <p:sldId id="299" r:id="rId5"/>
    <p:sldId id="258" r:id="rId6"/>
    <p:sldId id="269" r:id="rId7"/>
    <p:sldId id="261" r:id="rId8"/>
    <p:sldId id="286" r:id="rId9"/>
    <p:sldId id="283" r:id="rId10"/>
    <p:sldId id="288" r:id="rId11"/>
    <p:sldId id="265" r:id="rId12"/>
    <p:sldId id="267" r:id="rId13"/>
    <p:sldId id="264" r:id="rId14"/>
    <p:sldId id="284" r:id="rId15"/>
    <p:sldId id="282" r:id="rId16"/>
    <p:sldId id="297" r:id="rId17"/>
    <p:sldId id="296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54C2A-628B-4076-A21D-F671F4F879FD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60687-12CA-442B-9F6B-FDC80630DCC9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60260-17FB-424D-8723-329C07640D1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E0B4-6423-4664-85D1-D408FF17902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60260-17FB-424D-8723-329C07640D1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E0B4-6423-4664-85D1-D408FF17902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60260-17FB-424D-8723-329C07640D1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E0B4-6423-4664-85D1-D408FF17902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66C67-7B31-4932-840B-AE53047F1BFE}" type="datetimeFigureOut">
              <a:rPr lang="es-ES"/>
              <a:pPr>
                <a:defRPr/>
              </a:pPr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4E01F-C096-4C31-9421-2A48BE11707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BB1B0-8D82-482B-9B62-6350494A7C30}" type="datetimeFigureOut">
              <a:rPr lang="es-ES"/>
              <a:pPr>
                <a:defRPr/>
              </a:pPr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FEBA1-EE63-4008-B54F-FCB2542CD5E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927DE-6716-4436-868E-26ECBD3B0209}" type="datetimeFigureOut">
              <a:rPr lang="es-ES"/>
              <a:pPr>
                <a:defRPr/>
              </a:pPr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20073-21C7-42E3-8982-B5062124D40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AA34B-E480-43EB-A473-F8FB9D6AFE85}" type="datetimeFigureOut">
              <a:rPr lang="es-ES"/>
              <a:pPr>
                <a:defRPr/>
              </a:pPr>
              <a:t>03/02/2023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32F28-AE74-42E5-8A70-01D8C1D2C3C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F0570-EF05-4720-905B-E32B3F0C78CA}" type="datetimeFigureOut">
              <a:rPr lang="es-ES"/>
              <a:pPr>
                <a:defRPr/>
              </a:pPr>
              <a:t>03/02/2023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72149-9553-41BD-A161-2F23D4DF732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409A1-A29F-410E-9C08-D5FD36BE5F98}" type="datetimeFigureOut">
              <a:rPr lang="es-ES"/>
              <a:pPr>
                <a:defRPr/>
              </a:pPr>
              <a:t>03/02/2023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17A4B-5AC3-453C-9B50-FFBCAECFF8E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73C3C-671F-474C-94EA-B8DA5A33A2F9}" type="datetimeFigureOut">
              <a:rPr lang="es-ES"/>
              <a:pPr>
                <a:defRPr/>
              </a:pPr>
              <a:t>03/02/2023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F18C4-B757-4D58-937B-552CE8C9775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35748-6CA4-44D7-8FFA-EBD4ADD96FF1}" type="datetimeFigureOut">
              <a:rPr lang="es-ES"/>
              <a:pPr>
                <a:defRPr/>
              </a:pPr>
              <a:t>03/02/2023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04367-568C-49D1-B059-0548E0BC4B4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60260-17FB-424D-8723-329C07640D1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E0B4-6423-4664-85D1-D408FF17902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94478-6B1A-4CBE-A03A-E5E1F8A6B8D8}" type="datetimeFigureOut">
              <a:rPr lang="es-ES"/>
              <a:pPr>
                <a:defRPr/>
              </a:pPr>
              <a:t>03/02/2023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5CD5D-AE43-466E-A1E0-95AC545BB18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AD10E-BBE3-4C20-98EA-653A45144323}" type="datetimeFigureOut">
              <a:rPr lang="es-ES"/>
              <a:pPr>
                <a:defRPr/>
              </a:pPr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D6052-81F4-4DAA-8343-08421DC26FA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67C7F-D88B-453F-8761-5164966F424A}" type="datetimeFigureOut">
              <a:rPr lang="es-ES"/>
              <a:pPr>
                <a:defRPr/>
              </a:pPr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E9BF8-8E9F-4039-80E7-3E26EB568A5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60260-17FB-424D-8723-329C07640D1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E0B4-6423-4664-85D1-D408FF17902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60260-17FB-424D-8723-329C07640D1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E0B4-6423-4664-85D1-D408FF17902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60260-17FB-424D-8723-329C07640D1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E0B4-6423-4664-85D1-D408FF17902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60260-17FB-424D-8723-329C07640D1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E0B4-6423-4664-85D1-D408FF17902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60260-17FB-424D-8723-329C07640D1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E0B4-6423-4664-85D1-D408FF17902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60260-17FB-424D-8723-329C07640D1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E0B4-6423-4664-85D1-D408FF17902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60260-17FB-424D-8723-329C07640D1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E0B4-6423-4664-85D1-D408FF17902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60260-17FB-424D-8723-329C07640D1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0E0B4-6423-4664-85D1-D408FF17902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A0C738-904B-4FA8-84B8-200C1AA6D5E9}" type="datetimeFigureOut">
              <a:rPr lang="es-ES"/>
              <a:pPr>
                <a:defRPr/>
              </a:pPr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8BF238-4A81-4C8F-B645-57F681376F3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303463"/>
          </a:xfrm>
          <a:solidFill>
            <a:srgbClr val="92D050"/>
          </a:solidFill>
        </p:spPr>
        <p:txBody>
          <a:bodyPr/>
          <a:lstStyle/>
          <a:p>
            <a:pPr eaLnBrk="1" hangingPunct="1">
              <a:defRPr/>
            </a:pPr>
            <a:r>
              <a:rPr lang="es-ES" sz="7000" b="1" dirty="0" smtClean="0">
                <a:latin typeface="Comic Sans MS" pitchFamily="66" charset="0"/>
              </a:rPr>
              <a:t>LES ALIMENTS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/>
          </a:p>
        </p:txBody>
      </p:sp>
      <p:pic>
        <p:nvPicPr>
          <p:cNvPr id="11266" name="Picture 2" descr="http://www.hdwallpapersarena.com/wp-content/uploads/2012/06/517742732-manila-food-and-drink-pt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9144000" cy="4581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Le </a:t>
            </a:r>
            <a:r>
              <a:rPr lang="es-ES" b="1" dirty="0" err="1" smtClean="0">
                <a:latin typeface="Comic Sans MS" pitchFamily="66" charset="0"/>
              </a:rPr>
              <a:t>poisson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5064" name="Picture 8" descr="http://www.alabamahealth.com/safest-fish-to-e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280920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  <a:ln>
            <a:noFill/>
          </a:ln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La </a:t>
            </a:r>
            <a:r>
              <a:rPr lang="es-ES" b="1" dirty="0" err="1" smtClean="0">
                <a:latin typeface="Comic Sans MS" pitchFamily="66" charset="0"/>
              </a:rPr>
              <a:t>viande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9154" name="Picture 2" descr="http://westerkamps.webs.com/mea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66874"/>
            <a:ext cx="8208912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noFill/>
          </a:ln>
        </p:spPr>
        <p:txBody>
          <a:bodyPr/>
          <a:lstStyle/>
          <a:p>
            <a:r>
              <a:rPr lang="fr-FR" b="1" dirty="0" smtClean="0">
                <a:latin typeface="Comic Sans MS" pitchFamily="66" charset="0"/>
              </a:rPr>
              <a:t>Les œufs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0" name="Picture 2" descr="http://www.caloriesecrets.net/wp-content/uploads/2013/01/eg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659" y="1629320"/>
            <a:ext cx="8224797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>
            <a:noFill/>
          </a:ln>
        </p:spPr>
        <p:txBody>
          <a:bodyPr/>
          <a:lstStyle/>
          <a:p>
            <a:r>
              <a:rPr lang="es-ES" b="1" dirty="0" err="1" smtClean="0">
                <a:latin typeface="Comic Sans MS" pitchFamily="66" charset="0"/>
              </a:rPr>
              <a:t>L’eau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4274" name="AutoShape 2" descr="data:image/jpeg;base64,/9j/4AAQSkZJRgABAQAAAQABAAD/2wCEAAkGBhQSEBUQEhMUFBIVFBIQFhQUFRQUEhUWFRAVFRQUFBQXHCYfGBkjGRQUHy8gJCcpLCwsFR8xNTAqNSYrLCkBCQoKDgwOFw8PFykcHCQsLCksLCwpKSwsKSwpKSwsLCwpLCwpLCwpKSwsKSksLCwqLCwsLCktLCwpLCkpLCwsKf/AABEIAM4A9AMBIgACEQEDEQH/xAAbAAEAAgMBAQAAAAAAAAAAAAAAAgUBAwQGB//EAEAQAAIBAgQDBgQEAgkEAwEAAAECAAMRBBIhMQVBUQYTImFxgTKRobEUQlLBI+FDYnKCksLR0vAVM6OyFjRjB//EABkBAQEBAQEBAAAAAAAAAAAAAAABAgMEBf/EACkRAQEAAgEDBAECBwAAAAAAAAABAhESAyExBBNBUWEFIgYUMoGRscH/2gAMAwEAAhEDEQA/APuMREBERAREQEREBERAREQEREBERAREQEREBEwzW1OgnA/HaP5WzkaeAZvqNPrLJb4S2TysIlIe0TEkJSJtoczZT5bAj6zVV4xXOiqi876t7cpv2smPcxegiedXF1mXMKuh5gJb20mhMbiDcCqCQAPhQfPQ2M17N+092fT1MTzCYusDbvrm21kYj6XM2DitdTvTcXsbixF9tvtHs5Hux6OJR0uOVPzUlt1Vz9iJle06/mpuB1FmHz0mb0svpfcxXcSsXtHQI+O3kVe/2iZ4ZfTXPH7WcREy0REQEREBERAREQEREBERAREQERPOca7Vlc9PCqKtVFzMSf4af7z5D58prHC5XUZyzmM3V9iMStNczsFHU/8ANZVV+NO//YUWvbO9/mq8/cyv4crVVWo5LMVDEsdbkAkKtrKL30lvSwR6Tv7eOP8AU5c7l4VmJwRqj+ITUI1AcnLf0Gg+U30qOUAG19vCpt6C17e/Sd74fL0mylQvLzkicO7hahcW5EEaaHXzG0U8IBzLebHXT0sJYiiLnWZamLb+8z7jXBXLQA20FydOvX1kTh9c1hfa5AuPedhUdZG03yTi5hhwOUxVwwYWI06dZ1Gny8ryN5eSXGNATn6TXiKAm+0hXq3QEaXIBzaEC9mt1NrxtNKKsADMzoZRE3tjT10RE8D2EREBERAREQEREBESk7XdoHweH79KXfHMFK58gAysxbNY7ZfrNYY3PKYzzWcspjN3wu4nxup//acUKtvwqhRiMpUv4snd5RRvb4y/izdNLS74d22xOKao7UzQWnUNEKrFr2RGJLEC+rDlO3W9N1ejhzznZfTZY+o6k6eF719FTEKWZAylltmUEFlzXy5huL2NvSK9dUUu7BVUElibAAcyZ8Uq9tMRhMfiqqMrmt3SEMudv4KnKFAYcnO/IeUhjO1+LxPdjFk0qdQ5qWUEUzkazEqNWN+baDkJ3nosrMcrZq6eXreqx6eWWGrbOz6Pi+I1MU+VGNOgNwLirU/tH8iHoNTzI2k+EcCCVHYD48vyF9PQSs7PcTBU5TTcg5SVcFr6fENx6WlpRxLOM6OpBvs5K6GxsEUcwRvyjKcf24sY3l+7Jd0Vp0gAWUHzIB9AJLEY9UF2IA8yB95Q06LKWdmJO50sLAbBek7KCAG4zdLAkqduV7aWnnuHzXpmXxHSmPRtiTr0a3ztabk4gNrN/he3ztObfe8yKY6y3GG66c9+cXmhkB3A9efzkGwQOuep6d69vo0mjboyzBWaPw55VKg91b/2BmRRY/0rX/s0/wDZKjaRIFZrejUH9IT/AHaQ/wAkjZ+bH/x/7JYlrcqaTTjyoW9wLcyQAL6E39LzYK/L7GctbAo9wylr/qZj8rnT2mp57pd/Ctr4lcx8QI5EFbH019Yk6nZil+ke4DH5tcn3ib3Gf3PXRETwvUREQEREBERARE04vFpSQ1KjBEUXLMbAQN08529xy08GcwDK7d0QwzKQyPcEdNJc4DHisudVcIfhLjKWH6gp1A9QJRducOfwzNe5u2+wHc1NF6T0emk93Hl9vP6m32suP0+SYzFL3jN3VIk4mmT/AAw2vdsQxuNSP9ZspccqMTVfw95VqEKBawWnSWxHUW+k345QrVNrirh289aYH3lZ2gb+KSBoXdx5hqdGx+hn0/1ayem/x/xw/h793rJ+JWOG1r4+rUBIYr8QJBtlQEaepm/tWG/h1nc5KYSmAfEAG7wmw155Zy9nlvi20/ogfpSP7y77RUQ6iidyEqewLiezqSfyvTmviPldbK39Q6l323f9r/sky0cC2IHJKlfUWNwpYXHLW09TwXBdzhqVI7rTUEj9VhmPuxJnlsShpU6uHUfw/wAPinSx0ZGai1JbdQM49BPdLY7WOrD0sbEfMfSfGvZ9jDvWojTbb6zcs1UmvmJ0szD2A5zoAnN1jEws2ETCj/nvIpBGsnMMNoEJm0laZtA1sNYyyR3i0CMSVpi0DBmZIzEqLSIieV3IiICIiAiIgJwOgqvci6oTlvrdtifbb5ztfY23nBxLiNPCYdqrmyqNBzJOgA8yZqIsFlH2s4fWr0hTohTqSxY20yFQB7tc+nnNnZzjD4lTVKhaV7JvmNtzfa0uZccrhlMoznjM8bjfl8XXsXjKr3NI+NQRmOQDuqo0Y8johHWcmP7LV0crUTxDfKcwtlUL4ueiifc5jKOk9PqfV5+ox4ZSSM+g6OHo+p7mPe60+A8L7O4wY6pSSi3eCilUC6C9JsgVgWNt1I63B0nfxfgGMVxVrUing7sXKsDZid1Fr67T7SMEne99lHeFBSzc8gYsF9LkmbK1EOpVhcHlO3U/UM88ZjqakeW+h6dzvU+XyUcQR6WIvcGkcIVJH5ctOgyg8gWDX8jPoi9dwdZ5/j3Yc5GWhlyOVLXJzDKSQNdLXsb+UhT7SjD1EwtRTlWkimpuLhBc2/TsJytmU3GpLhdV6AuGRyOXeKfVQbzfSTwj0H2lBQYinWqrVzJUFWoq2GhemTvvuAbec9Ijcvac67SsWkD8QHUH6Ef6zoC6TTU+NB1z/YTO1SAmHE22msxsYtM2i0mB9pRqtMkSQWCsCIEwdNZJRrFSjmBU7EFT6EWMAFmZp4exNJc2pAKE8zkYrf3y3iTYtYiJwdnmH45XfF1KFLu8tM2N7qRoN2ytffoJe4XvP6TL/dbN90WeT7GfxK+Ir/qqPb0zt/Keyy6bzd7MxJb89PTX9pn3mJgzLTPvF5GYjQy7dN55btW+HxFSng6pLuHD92hINyLDOQDYWJ6bz0lJr6nf9r6TjpYBDXNRQBlJLED4qrDUnrlW3+Lymp2Zvd3YWnlQIFCBQFCjUADQAW8pM1LQZESaaTpVb8iLaaycgknJQiIkCUvG+y1PEC/wvYi42PPUS6iWWzwlkvl8xxXAq+HzJZijEXsfDbOpYjlcquX+9PUcJ47TqnIxyP8ApewJ9DsZ6R0BFiAR0O0pOJ9lKdS5Xwt5i6/ynb3JfLn7evDuFQbXHzmjFP46Q6sy/wDjZv8AKJR8QpY6k5dMjKTcoEBpfTxA+d5zntA2dGq0jRCByT4nBZgF0W1wLZuXOJ3S9nsAsi37iVVPjiMoZa1Nr30JVDp5NaSw3HFqMVWxy3vlOa5H5RyNr3OvSRdrQSRE56eMBIFm1/qn7yTYsXtZhvqQbfORW1RMsJoXGDfXbob3v0mfxQ00Ou1xaO5uJhdbzXi6+RGe1yBoObNsqjzJIHvJCqf0MflIFiWUkAAHQFhqdgfO2vufKVGMJQKU1Qm7AeI8ix1Yj3JiVGM4i3euNQAxUeE62ABtrte49om+Lnz09TNWJqZUZuisfkCZtnBx1rYWsf8A8qg+aETzPTXnewdPLQvcNmIa67G+/wDr6T14nnux2Hy4dNtRfQWHsJ6KbzZx8MQZmDMNISNU2BPlNlpXcfqWoMoNi6soPP4GY2+U1EroZwil22H/AAD9pLB4fIgUm51Zj1Zjdj8yZWVMU74tMN+RKXfVfMnwonpe5t5CXVotIwRMATLQBCi7ycgBreTkoRESBERAREQE11aCtoyg+oBmyIFJxDsfh63xKR0AOnylenYBEOajWqUzrqpI332PkPlPVxNc6zxigo9n640bF1SvMaEnyuRH/Q8QL5cU1jceKzhb8wCN/eX8RypxikwvAKlNCv4h2JzHMbA5m3a4F+Z0vMYXsyQc9SvVqPYrmLEZVJBIUX0vYfKXkRzpxitXgNO9yXY7+JydetjpN1HhNNWDBfENbkkm/W87Ik5VdRDuV/SPkIk4k2pOLjQHcODsQF+bAfvO2V/HqwXDux2AvA1cAAFIKNl8HyAv95ayh7JVS2HzkWzO7exOn0l9NZeUhExeZvMqSuxtPO6jlcL/AJn+gtO92sLyvrMVDONXAyr5uQT97TWP2lR4QmapXr/rqd2p/qURk/8AfvDLOaMBhBSpJTGuVQt+ptqfc3PvOiSqwRMWkpiQYkpEnWSgIiICIiAiIgIiICIiAiIgIiICIiAiIgJU9p//AK5BFwWVbdb6WltKrtK9sOT0ZT8mvLPKXwq8HTewOY0wBstwgHkJbCvUQa+MdR8X85W8NxGZPFod79Laywwta1PxHN4iLgcidPlOtYiY4wnp6j9p0Lj1OuYEeV5xV6IY6ZffaVuMwAGxKnyOhmdRd1dYjGXAsDvf/T2kcO4Fg2pBzX8yOk8/hsSb5Sx0BbmDt1liwKhQFsMt2JPP7mPwm14Kw6yDVhK2mwGpza8gL/eb9CLgt7i385NRrbe+LyjrKZu0DiuUy3BAyi+u2um17m/tOh1cuosSDe9vK206mwBfLoFAIPUkDp0Bl7J3bqDksbnmDr5rf7zslM+Kf8UtPTLpy8jLmZrUIiJlSIiAiIgIiICIiAiIgIiICIiAiIgJX8dpZqDD+yfkwlhNWKW6EeUsSvJ4ekxvYeG5v0PvOtKji9jcchyuemksaOFH/bsQNwR5m82rhhTWw68+Q8p0YcqVNPhN+e4H1kThHbnoNr3+WnKdeUtoBb1nXTp2Ft5GtKaj2ezm7kgDYA6/OWVHhiIfDfa1v3vvOsGZvMbXTSmDUcgfUCSOGXQ221HlNsxeRQCZMxMMYFdUpXxKNbTKwv8Ab7yznPSIz+150TWSQiImVIiICIiAiIgIiICJi8ZoGYkc4jOIEoke8Ewaol0JERNffRLqpttEwRMiJlVfTaoLki48jf76zXW4oqmzgr/aBEhxBWzFVcod7i+oPoRKqtw6sQy5w4bQ6lT9b/edtOVulzS4tTb4WUkcgRf5SR4ms8NiuytctdXK/wBwNb0KG82UOz2I2fE1SOi0qo+peNRJlXtqvELIXtoNTe/0sDeefft/TCgkKGJYZS2wUaXbQAkjbluZ2YKhVyhGd2AsP4oDX1N91Hpvy+fe/C6bKPAhsLWKKP8AD0mWt2+HBwrtetdsgWxtcG9wfL/mnnLRuI+U5MJw4Akd2E0tmAUZr2vqtj9r2nQERLk01FuYVqjH1AX947Lupfjm2sB6lR9zNLYpybWYcrjb5mwPzkMTxlspNKi7lQfE6tTQaeYufQCeC4vx/E1kZnrhKQIUikMua4JsD8VtLamZmUHvOzqeKqxfO2YA/wBXey/yl3PA9k8d3GHC2ILEueuoFvoPrLxOPEzdx2S6eivMXlKnFSZ0piSZOC8ljmjNOMVJIGTgbdOeY7yaLzBaOJtuNaRNeau8Ex3gmuJtsNaR7wzAqL1mRUTrGvwjGczGcyfep1me+TrLv8DUXkTVm04umOYmtsfTl3+D+7Wa01tXM2HHJ0kDiVPKVNtJxUxN1h0iVFsJmYvMzzOqs47SbJ3iC7LuP1LzGnOceBa6jUnS9mILjya29usviJ5zivDK4cVKTjILXQIgzAcictz850wy+HPKfKyEyzhRckAdTtKuhxW5yk5H/Q37HnKzi+PSpU7ivQNZUs4CnwliLqrLbXQ+Y6zoztcrxQ53VgtMKucFmvmGuth6Ha+04aPaSozkMipSBK96T+YAELl131HrI4nFVKq5Wp06SaaZyzWG2wAHpYzhr4KnVqImYIAS3hsq57g3IIuSSN5nuL7EcSqtRDUcpZ7ld7lbEgjo1rbyfC6tWnTArX1sqqdalzqbke+80tw00sOuUkd2TYAi9mVlNmYakF8w0/KBJ4WoKSZsxqOf1MWC9QCdZL9LPO1T2l7SV6TBKZQX3YrYqeQ1JFtN5Q8A4HVxmINTE+GkvjsVCCo+y3FhcW19PWXPFMStZgr07rYqSo8Vjtr5byyw/EClMUaVEBFFgWJv6nneTibcfEeHFG0sR1E5adMyz7gt8Vh6X/eb6eHA850kRzYaiZZUhaRCHkJtSkZVbUabRIpSM3qkzasjXaRKTpAjLM8l05DQkTh525Yyy8zSvOGMgcIZZWmLRyNKtsGZrODMtisiUmuSaVX4SY/DyzNOQNGXaacIW3KbBUA5TeaMgaEqI/iBEx3ESi2U6SQM1AzOaefTrttDTIM05pkNJo2lVw6t8Sg+oBmg8Mp/pA9NJvDTN47mo4qnA6Z6zkbslRO4Y+5lxmmc0bqait/+P07ZdbDYXNh9YTgKDa8ss0Zo5U4xxrwpRM/9OWdV4vLypqOYYBekmMIJuvF45VdRAUR0mcgki0iWk7jNokbwTKMxeRvMExo2leYvI3mLy6TaV5i8jeYzS6TaRMiWkS0iTNSIkTIkyJMiTNaRLNIl5EmRJlEy0TXmiV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4276" name="Picture 4" descr="http://www.narom.org/Agua%2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08912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  <a:ln>
            <a:noFill/>
          </a:ln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Le coca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6082" name="Picture 2" descr="http://us.123rf.com/400wm/400/400/scanrail/scanrail1104/scanrail110400001/9227929-conjunto-de-cola-bebidas-en-latas-de-metales---disea-o-de-estas-bebidas-latas-es-my-ow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8064896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>
                <a:latin typeface="Comic Sans MS" panose="030F0702030302020204" pitchFamily="66" charset="0"/>
              </a:rPr>
              <a:t>Une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pomme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Une pomme par jour pour vivre plus longtemp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992" y="1916832"/>
            <a:ext cx="4857784" cy="381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348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 descr="http://4.bp.blogspot.com/_xJlNPqDqfU4/S74QRS-2gPI/AAAAAAAAAKs/t0i5RARCOqE/s1600/PARTIT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85926"/>
          </a:xfrm>
          <a:prstGeom prst="rect">
            <a:avLst/>
          </a:prstGeom>
          <a:noFill/>
        </p:spPr>
      </p:pic>
      <p:sp>
        <p:nvSpPr>
          <p:cNvPr id="5" name="4 Cubo"/>
          <p:cNvSpPr/>
          <p:nvPr/>
        </p:nvSpPr>
        <p:spPr>
          <a:xfrm>
            <a:off x="683568" y="1988840"/>
            <a:ext cx="2376264" cy="172819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DU</a:t>
            </a:r>
          </a:p>
          <a:p>
            <a:pPr algn="ctr"/>
            <a:endParaRPr lang="es-E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(de + le)</a:t>
            </a:r>
            <a:endParaRPr lang="es-ES" sz="2000" dirty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5 Cubo"/>
          <p:cNvSpPr/>
          <p:nvPr/>
        </p:nvSpPr>
        <p:spPr>
          <a:xfrm>
            <a:off x="3491880" y="1988840"/>
            <a:ext cx="2376264" cy="172819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000" b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endParaRPr lang="es-ES" sz="3000" b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endParaRPr lang="es-ES" sz="3000" b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endParaRPr lang="es-ES" sz="3000" b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endParaRPr lang="es-ES" sz="3000" b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es-ES" sz="3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DE L’</a:t>
            </a:r>
            <a:endParaRPr lang="es-ES" sz="2000" b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endParaRPr lang="es-ES" sz="2000" b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(de + l’)</a:t>
            </a:r>
            <a:endParaRPr lang="es-ES" sz="3000" dirty="0" smtClean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  <a:p>
            <a:pPr algn="ctr"/>
            <a:endParaRPr lang="es-ES" sz="3000" b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endParaRPr lang="es-ES" sz="2000" b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endParaRPr lang="es-ES" sz="3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  <a:p>
            <a:pPr algn="ctr"/>
            <a:endParaRPr lang="es-ES" sz="2000" b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endParaRPr lang="es-ES" sz="2000" b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endParaRPr lang="es-ES" sz="30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6 Cubo"/>
          <p:cNvSpPr/>
          <p:nvPr/>
        </p:nvSpPr>
        <p:spPr>
          <a:xfrm>
            <a:off x="6444208" y="1916832"/>
            <a:ext cx="2376264" cy="172819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DE LA</a:t>
            </a:r>
            <a:endParaRPr lang="es-ES" sz="2000" b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endParaRPr lang="es-ES" sz="2000" b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(de + la)</a:t>
            </a:r>
            <a:endParaRPr lang="es-ES" sz="3000" dirty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7 Cubo"/>
          <p:cNvSpPr/>
          <p:nvPr/>
        </p:nvSpPr>
        <p:spPr>
          <a:xfrm>
            <a:off x="3491880" y="4293096"/>
            <a:ext cx="2376264" cy="172819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DES</a:t>
            </a:r>
            <a:endParaRPr lang="es-ES" sz="2000" b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endParaRPr lang="es-ES" sz="2000" b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(de + les)</a:t>
            </a:r>
            <a:endParaRPr lang="es-ES" sz="3000" dirty="0" smtClean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 bois</a:t>
            </a:r>
            <a:endParaRPr lang="en-US" dirty="0"/>
          </a:p>
        </p:txBody>
      </p:sp>
      <p:pic>
        <p:nvPicPr>
          <p:cNvPr id="2054" name="Picture 6" descr="Voila ce qui se passe quand on ne boit pas assez d'eau - rtbf.b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65" y="1417638"/>
            <a:ext cx="8382652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857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692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atin typeface="Comic Sans MS" panose="030F0702030302020204" pitchFamily="66" charset="0"/>
              </a:rPr>
              <a:t>Je mange</a:t>
            </a:r>
            <a:endParaRPr lang="en-US" sz="7200" b="1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Je Mange (French Reader) by Rockin' Ready Resources | TP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48576"/>
            <a:ext cx="4022293" cy="533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082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Le </a:t>
            </a:r>
            <a:r>
              <a:rPr lang="es-ES" b="1" dirty="0" err="1" smtClean="0">
                <a:latin typeface="Comic Sans MS" pitchFamily="66" charset="0"/>
              </a:rPr>
              <a:t>pain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7650" name="Picture 2" descr="Bread wallpaper no833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280920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Le </a:t>
            </a:r>
            <a:r>
              <a:rPr lang="es-ES" b="1" dirty="0" err="1" smtClean="0">
                <a:latin typeface="Comic Sans MS" pitchFamily="66" charset="0"/>
              </a:rPr>
              <a:t>lait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0178" name="Picture 2" descr="http://www.todayifoundout.com/wp-content/uploads/2010/10/mil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08912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rgbClr val="FFC000"/>
            </a:solidFill>
          </a:ln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Les frites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3010" name="Picture 2" descr="http://iainsutherland.files.wordpress.com/2012/05/b00sqkgb_640_3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184232" cy="4653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noFill/>
          </a:ln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Les </a:t>
            </a:r>
            <a:r>
              <a:rPr lang="es-ES" b="1" dirty="0" err="1" smtClean="0">
                <a:latin typeface="Comic Sans MS" pitchFamily="66" charset="0"/>
              </a:rPr>
              <a:t>pâtes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7346" name="Picture 2" descr="http://www.materiel-equipement-agencement-hotellerie-restauration.com/image/8520178-image3-p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136904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99FF33"/>
          </a:solidFill>
          <a:ln>
            <a:noFill/>
          </a:ln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La </a:t>
            </a:r>
            <a:r>
              <a:rPr lang="es-ES" b="1" dirty="0" err="1" smtClean="0">
                <a:latin typeface="Comic Sans MS" pitchFamily="66" charset="0"/>
              </a:rPr>
              <a:t>salade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7346" name="Picture 2" descr="http://ashemag.com/wp-content/uploads/2013/07/Sala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917" y="1557312"/>
            <a:ext cx="8167539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>
            <a:noFill/>
          </a:ln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Les </a:t>
            </a:r>
            <a:r>
              <a:rPr lang="es-ES" b="1" dirty="0" err="1" smtClean="0">
                <a:latin typeface="Comic Sans MS" pitchFamily="66" charset="0"/>
              </a:rPr>
              <a:t>fruits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9394" name="Picture 2" descr="http://2.bp.blogspot.com/__uzuVrxQMH0/SAKb-Gc1XeI/AAAAAAAAFf4/Ld87STNc86E/s1600/apple_fru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08912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56</Words>
  <Application>Microsoft Office PowerPoint</Application>
  <PresentationFormat>On-screen Show (4:3)</PresentationFormat>
  <Paragraphs>36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Comic Sans MS</vt:lpstr>
      <vt:lpstr>1_Tema de Office</vt:lpstr>
      <vt:lpstr>2_Tema de Office</vt:lpstr>
      <vt:lpstr>LES ALIMENTS</vt:lpstr>
      <vt:lpstr>Je bois</vt:lpstr>
      <vt:lpstr>Je mange</vt:lpstr>
      <vt:lpstr>Le pain</vt:lpstr>
      <vt:lpstr>Le lait</vt:lpstr>
      <vt:lpstr>Les frites</vt:lpstr>
      <vt:lpstr>Les pâtes</vt:lpstr>
      <vt:lpstr>La salade</vt:lpstr>
      <vt:lpstr>Les fruits</vt:lpstr>
      <vt:lpstr>Le poisson</vt:lpstr>
      <vt:lpstr>La viande</vt:lpstr>
      <vt:lpstr>Les œufs</vt:lpstr>
      <vt:lpstr>L’eau</vt:lpstr>
      <vt:lpstr>Le coca</vt:lpstr>
      <vt:lpstr>Une pomme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ALIMENTS</dc:title>
  <dc:creator>PAULA</dc:creator>
  <cp:lastModifiedBy>R.Geurouachi</cp:lastModifiedBy>
  <cp:revision>10</cp:revision>
  <dcterms:created xsi:type="dcterms:W3CDTF">2013-11-17T19:11:43Z</dcterms:created>
  <dcterms:modified xsi:type="dcterms:W3CDTF">2023-02-03T12:31:38Z</dcterms:modified>
</cp:coreProperties>
</file>