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3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4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4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3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1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5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7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9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3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1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2C52D-237F-4EBC-8C37-29FBACD9262D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EE396-AF0D-4E93-8311-8609E3C53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9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le salon </a:t>
            </a:r>
            <a:endParaRPr lang="en-US" sz="9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636" y="1534530"/>
            <a:ext cx="5879812" cy="4415204"/>
          </a:xfrm>
        </p:spPr>
      </p:pic>
    </p:spTree>
    <p:extLst>
      <p:ext uri="{BB962C8B-B14F-4D97-AF65-F5344CB8AC3E}">
        <p14:creationId xmlns:p14="http://schemas.microsoft.com/office/powerpoint/2010/main" val="192487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La </a:t>
            </a:r>
            <a:r>
              <a:rPr lang="en-US" sz="8800" b="1" dirty="0" err="1" smtClean="0"/>
              <a:t>chambre</a:t>
            </a:r>
            <a:endParaRPr lang="en-US" sz="8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71458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Le </a:t>
            </a:r>
            <a:r>
              <a:rPr lang="en-US" sz="7200" b="1" dirty="0" err="1" smtClean="0"/>
              <a:t>balcon</a:t>
            </a:r>
            <a:r>
              <a:rPr lang="en-US" sz="7200" b="1" dirty="0" smtClean="0"/>
              <a:t> </a:t>
            </a:r>
            <a:endParaRPr lang="en-US" sz="72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45" y="1367799"/>
            <a:ext cx="6797405" cy="4809164"/>
          </a:xfrm>
        </p:spPr>
      </p:pic>
    </p:spTree>
    <p:extLst>
      <p:ext uri="{BB962C8B-B14F-4D97-AF65-F5344CB8AC3E}">
        <p14:creationId xmlns:p14="http://schemas.microsoft.com/office/powerpoint/2010/main" val="101361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La </a:t>
            </a:r>
            <a:r>
              <a:rPr lang="en-US" sz="6600" b="1" dirty="0" err="1" smtClean="0"/>
              <a:t>salle</a:t>
            </a:r>
            <a:r>
              <a:rPr lang="en-US" sz="6600" b="1" dirty="0" smtClean="0"/>
              <a:t> </a:t>
            </a:r>
            <a:r>
              <a:rPr lang="fr-FR" sz="6600" b="1" dirty="0"/>
              <a:t>à</a:t>
            </a:r>
            <a:r>
              <a:rPr lang="en-US" sz="6600" b="1" dirty="0" smtClean="0"/>
              <a:t> manger </a:t>
            </a:r>
            <a:endParaRPr lang="en-US" sz="6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599" y="1465912"/>
            <a:ext cx="7434985" cy="3717493"/>
          </a:xfrm>
        </p:spPr>
      </p:pic>
    </p:spTree>
    <p:extLst>
      <p:ext uri="{BB962C8B-B14F-4D97-AF65-F5344CB8AC3E}">
        <p14:creationId xmlns:p14="http://schemas.microsoft.com/office/powerpoint/2010/main" val="3926827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800" b="1" dirty="0" smtClean="0"/>
              <a:t>L</a:t>
            </a:r>
            <a:r>
              <a:rPr lang="en-US" sz="8800" b="1" dirty="0" smtClean="0"/>
              <a:t>a </a:t>
            </a:r>
            <a:r>
              <a:rPr lang="en-US" sz="8800" b="1" dirty="0" err="1" smtClean="0"/>
              <a:t>salle</a:t>
            </a:r>
            <a:r>
              <a:rPr lang="en-US" sz="8800" b="1" dirty="0" smtClean="0"/>
              <a:t> de </a:t>
            </a:r>
            <a:r>
              <a:rPr lang="en-US" sz="8800" b="1" dirty="0" err="1" smtClean="0"/>
              <a:t>bains</a:t>
            </a:r>
            <a:r>
              <a:rPr lang="en-US" sz="8800" b="1" dirty="0" smtClean="0"/>
              <a:t> </a:t>
            </a:r>
            <a:endParaRPr lang="en-US" sz="8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600" y="1486694"/>
            <a:ext cx="8338256" cy="4690269"/>
          </a:xfrm>
        </p:spPr>
      </p:pic>
    </p:spTree>
    <p:extLst>
      <p:ext uri="{BB962C8B-B14F-4D97-AF65-F5344CB8AC3E}">
        <p14:creationId xmlns:p14="http://schemas.microsoft.com/office/powerpoint/2010/main" val="139702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La cuisine </a:t>
            </a:r>
            <a:endParaRPr lang="en-US" sz="9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91" y="1479767"/>
            <a:ext cx="8947040" cy="4697196"/>
          </a:xfrm>
        </p:spPr>
      </p:pic>
    </p:spTree>
    <p:extLst>
      <p:ext uri="{BB962C8B-B14F-4D97-AF65-F5344CB8AC3E}">
        <p14:creationId xmlns:p14="http://schemas.microsoft.com/office/powerpoint/2010/main" val="391802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Le </a:t>
            </a:r>
            <a:r>
              <a:rPr lang="en-US" sz="9600" b="1" dirty="0" err="1" smtClean="0"/>
              <a:t>jardin</a:t>
            </a:r>
            <a:r>
              <a:rPr lang="en-US" sz="9600" b="1" dirty="0" smtClean="0"/>
              <a:t> </a:t>
            </a:r>
            <a:endParaRPr lang="en-US" sz="9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418" y="1737287"/>
            <a:ext cx="4729017" cy="3135544"/>
          </a:xfrm>
        </p:spPr>
      </p:pic>
    </p:spTree>
    <p:extLst>
      <p:ext uri="{BB962C8B-B14F-4D97-AF65-F5344CB8AC3E}">
        <p14:creationId xmlns:p14="http://schemas.microsoft.com/office/powerpoint/2010/main" val="268092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/>
              <a:t>Le garage</a:t>
            </a:r>
            <a:endParaRPr lang="en-US" sz="8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545" y="1543959"/>
            <a:ext cx="7100455" cy="4444885"/>
          </a:xfrm>
        </p:spPr>
      </p:pic>
    </p:spTree>
    <p:extLst>
      <p:ext uri="{BB962C8B-B14F-4D97-AF65-F5344CB8AC3E}">
        <p14:creationId xmlns:p14="http://schemas.microsoft.com/office/powerpoint/2010/main" val="341462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 salon </vt:lpstr>
      <vt:lpstr>La chambre</vt:lpstr>
      <vt:lpstr>Le balcon </vt:lpstr>
      <vt:lpstr>La salle à manger </vt:lpstr>
      <vt:lpstr>La salle de bains </vt:lpstr>
      <vt:lpstr>La cuisine </vt:lpstr>
      <vt:lpstr>Le jardin </vt:lpstr>
      <vt:lpstr>Le garage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salon</dc:title>
  <dc:creator>R.Geurouachi</dc:creator>
  <cp:lastModifiedBy>R.Geurouachi</cp:lastModifiedBy>
  <cp:revision>11</cp:revision>
  <dcterms:created xsi:type="dcterms:W3CDTF">2022-02-24T06:33:29Z</dcterms:created>
  <dcterms:modified xsi:type="dcterms:W3CDTF">2023-02-22T17:52:27Z</dcterms:modified>
</cp:coreProperties>
</file>