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0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5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FAF174-74C9-4B87-AC90-EE531BB8152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3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a Maison, les Pièces et les Meubles - ppt télécha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0" y="383203"/>
            <a:ext cx="7915128" cy="59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2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Des </a:t>
            </a:r>
            <a:r>
              <a:rPr lang="en-US" b="1" dirty="0" err="1" smtClean="0">
                <a:latin typeface="Comic Sans MS" panose="030F0702030302020204" pitchFamily="66" charset="0"/>
              </a:rPr>
              <a:t>fleurs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La Rose, la reine des fleurs | Office des Fleu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580" y="3238754"/>
            <a:ext cx="3121152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4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/>
              <a:t>Un </a:t>
            </a:r>
            <a:r>
              <a:rPr lang="en-US" sz="8800" b="1" dirty="0" err="1" smtClean="0"/>
              <a:t>frigo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2603500"/>
            <a:ext cx="2135187" cy="3416300"/>
          </a:xfrm>
        </p:spPr>
      </p:pic>
    </p:spTree>
    <p:extLst>
      <p:ext uri="{BB962C8B-B14F-4D97-AF65-F5344CB8AC3E}">
        <p14:creationId xmlns:p14="http://schemas.microsoft.com/office/powerpoint/2010/main" val="3117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Un four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94" y="3240087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149822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Un lit 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69" y="3511550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260604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err="1" smtClean="0"/>
              <a:t>Une</a:t>
            </a:r>
            <a:r>
              <a:rPr lang="en-US" sz="8000" b="1" dirty="0" smtClean="0"/>
              <a:t> table 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75" y="2603500"/>
            <a:ext cx="4803762" cy="3416300"/>
          </a:xfrm>
        </p:spPr>
      </p:pic>
    </p:spTree>
    <p:extLst>
      <p:ext uri="{BB962C8B-B14F-4D97-AF65-F5344CB8AC3E}">
        <p14:creationId xmlns:p14="http://schemas.microsoft.com/office/powerpoint/2010/main" val="408068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err="1" smtClean="0"/>
              <a:t>Une</a:t>
            </a:r>
            <a:r>
              <a:rPr lang="en-US" sz="7200" b="1" dirty="0" smtClean="0"/>
              <a:t> chaise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19" y="3001962"/>
            <a:ext cx="1743075" cy="2619375"/>
          </a:xfrm>
        </p:spPr>
      </p:pic>
    </p:spTree>
    <p:extLst>
      <p:ext uri="{BB962C8B-B14F-4D97-AF65-F5344CB8AC3E}">
        <p14:creationId xmlns:p14="http://schemas.microsoft.com/office/powerpoint/2010/main" val="314014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smtClean="0"/>
              <a:t>Le Canap</a:t>
            </a:r>
            <a:r>
              <a:rPr lang="fr-FR" sz="9600" b="1" dirty="0"/>
              <a:t>é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74" y="2603500"/>
            <a:ext cx="5455965" cy="3416300"/>
          </a:xfrm>
        </p:spPr>
      </p:pic>
    </p:spTree>
    <p:extLst>
      <p:ext uri="{BB962C8B-B14F-4D97-AF65-F5344CB8AC3E}">
        <p14:creationId xmlns:p14="http://schemas.microsoft.com/office/powerpoint/2010/main" val="381439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/>
              <a:t>T</a:t>
            </a:r>
            <a:r>
              <a:rPr lang="fr-FR" sz="8800" b="1" dirty="0" smtClean="0"/>
              <a:t>é</a:t>
            </a:r>
            <a:r>
              <a:rPr lang="en-US" sz="8800" b="1" dirty="0" err="1" smtClean="0"/>
              <a:t>lévision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06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247567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mic Sans MS" panose="030F0702030302020204" pitchFamily="66" charset="0"/>
              </a:rPr>
              <a:t>Une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voiture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Une voiture de couleur : ça fait peur, mais c'est le bonheur 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931" y="2603500"/>
            <a:ext cx="512445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75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</TotalTime>
  <Words>21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Comic Sans MS</vt:lpstr>
      <vt:lpstr>Times New Roman</vt:lpstr>
      <vt:lpstr>Wingdings 3</vt:lpstr>
      <vt:lpstr>Ion Boardroom</vt:lpstr>
      <vt:lpstr>4</vt:lpstr>
      <vt:lpstr>Un frigo </vt:lpstr>
      <vt:lpstr>Un four</vt:lpstr>
      <vt:lpstr>Un lit </vt:lpstr>
      <vt:lpstr>Une table </vt:lpstr>
      <vt:lpstr>Une chaise</vt:lpstr>
      <vt:lpstr>Le Canapé</vt:lpstr>
      <vt:lpstr>Télévision </vt:lpstr>
      <vt:lpstr>Une voiture </vt:lpstr>
      <vt:lpstr>Des fleurs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four</dc:title>
  <dc:creator>R.Geurouachi</dc:creator>
  <cp:lastModifiedBy>R.Geurouachi</cp:lastModifiedBy>
  <cp:revision>11</cp:revision>
  <dcterms:created xsi:type="dcterms:W3CDTF">2022-02-24T07:36:22Z</dcterms:created>
  <dcterms:modified xsi:type="dcterms:W3CDTF">2023-02-13T09:14:47Z</dcterms:modified>
</cp:coreProperties>
</file>