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5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8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4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5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7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2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0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DFACB-A814-4401-A4F2-AFD0B0813D8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7D9F9-0A03-4959-BFA6-FD0580ADA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4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  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sz="49500" dirty="0" err="1" smtClean="0"/>
              <a:t>Lundi</a:t>
            </a:r>
            <a:r>
              <a:rPr lang="en-US" sz="23900" dirty="0" smtClean="0"/>
              <a:t> </a:t>
            </a:r>
            <a:r>
              <a:rPr lang="en-US" sz="59600" dirty="0" smtClean="0">
                <a:solidFill>
                  <a:srgbClr val="FF0000"/>
                </a:solidFill>
              </a:rPr>
              <a:t>1</a:t>
            </a:r>
            <a:endParaRPr lang="en-US" sz="23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900" dirty="0" smtClean="0"/>
              <a:t> </a:t>
            </a:r>
            <a:endParaRPr lang="en-US" sz="23900" dirty="0"/>
          </a:p>
        </p:txBody>
      </p:sp>
    </p:spTree>
    <p:extLst>
      <p:ext uri="{BB962C8B-B14F-4D97-AF65-F5344CB8AC3E}">
        <p14:creationId xmlns:p14="http://schemas.microsoft.com/office/powerpoint/2010/main" val="66507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9900" b="1" dirty="0" smtClean="0"/>
              <a:t>Mardi</a:t>
            </a:r>
            <a:r>
              <a:rPr lang="en-US" sz="16600" b="1" dirty="0" smtClean="0"/>
              <a:t> </a:t>
            </a:r>
            <a:r>
              <a:rPr lang="en-US" sz="16600" b="1" dirty="0" smtClean="0">
                <a:solidFill>
                  <a:srgbClr val="FF0000"/>
                </a:solidFill>
              </a:rPr>
              <a:t>2</a:t>
            </a:r>
            <a:endParaRPr lang="en-US" sz="1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01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6600" b="1" dirty="0" err="1" smtClean="0"/>
              <a:t>Mercredi</a:t>
            </a:r>
            <a:r>
              <a:rPr lang="en-US" sz="6700" dirty="0" smtClean="0"/>
              <a:t> </a:t>
            </a:r>
            <a:r>
              <a:rPr lang="en-US" sz="19900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1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6600" b="1" dirty="0" err="1" smtClean="0"/>
              <a:t>J</a:t>
            </a:r>
            <a:r>
              <a:rPr lang="en-US" sz="19900" b="1" dirty="0" err="1" smtClean="0"/>
              <a:t>eudi</a:t>
            </a:r>
            <a:r>
              <a:rPr lang="en-US" sz="16600" b="1" dirty="0" smtClean="0"/>
              <a:t> </a:t>
            </a:r>
            <a:r>
              <a:rPr lang="en-US" sz="16600" b="1" dirty="0" smtClean="0">
                <a:solidFill>
                  <a:srgbClr val="FF0000"/>
                </a:solidFill>
              </a:rPr>
              <a:t>4</a:t>
            </a:r>
            <a:endParaRPr lang="en-US" sz="1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4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6600" b="1" dirty="0" err="1" smtClean="0"/>
              <a:t>Vendredi</a:t>
            </a:r>
            <a:r>
              <a:rPr lang="en-US" sz="13800" b="1" dirty="0" smtClean="0"/>
              <a:t> </a:t>
            </a:r>
            <a:r>
              <a:rPr lang="en-US" sz="13800" b="1" dirty="0">
                <a:solidFill>
                  <a:srgbClr val="FF0000"/>
                </a:solidFill>
              </a:rPr>
              <a:t>5</a:t>
            </a:r>
            <a:r>
              <a:rPr lang="en-US" sz="13800" b="1" dirty="0" smtClean="0"/>
              <a:t> </a:t>
            </a:r>
            <a:endParaRPr lang="en-US" sz="13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2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9900" b="1" dirty="0" err="1" smtClean="0"/>
              <a:t>Samedi</a:t>
            </a:r>
            <a:r>
              <a:rPr lang="en-US" sz="19900" b="1" dirty="0" smtClean="0"/>
              <a:t> </a:t>
            </a:r>
            <a:r>
              <a:rPr lang="en-US" sz="19900" b="1" dirty="0" smtClean="0">
                <a:solidFill>
                  <a:srgbClr val="FF0000"/>
                </a:solidFill>
              </a:rPr>
              <a:t>6</a:t>
            </a:r>
            <a:endParaRPr lang="en-US" sz="18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2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3800" b="1" dirty="0" err="1" smtClean="0"/>
              <a:t>Dimanche</a:t>
            </a:r>
            <a:r>
              <a:rPr lang="en-US" sz="13800" b="1" dirty="0" smtClean="0"/>
              <a:t> </a:t>
            </a:r>
            <a:r>
              <a:rPr lang="en-US" sz="13800" b="1" dirty="0" smtClean="0">
                <a:solidFill>
                  <a:srgbClr val="FF0000"/>
                </a:solidFill>
              </a:rPr>
              <a:t>7</a:t>
            </a:r>
            <a:endParaRPr lang="en-US" sz="13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8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    </vt:lpstr>
      <vt:lpstr>Mardi 2</vt:lpstr>
      <vt:lpstr>Mercredi 3</vt:lpstr>
      <vt:lpstr>Jeudi 4</vt:lpstr>
      <vt:lpstr>Vendredi 5 </vt:lpstr>
      <vt:lpstr>Samedi 6</vt:lpstr>
      <vt:lpstr>Dimanche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R.Geurouachi</dc:creator>
  <cp:lastModifiedBy>R.Geurouachi</cp:lastModifiedBy>
  <cp:revision>3</cp:revision>
  <dcterms:created xsi:type="dcterms:W3CDTF">2022-02-20T11:34:11Z</dcterms:created>
  <dcterms:modified xsi:type="dcterms:W3CDTF">2023-02-03T13:41:15Z</dcterms:modified>
</cp:coreProperties>
</file>