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DC794-20CF-4F14-9634-A8F585E1DD49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4B682-047D-4CA6-841C-EDCB43843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7658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DC794-20CF-4F14-9634-A8F585E1DD49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4B682-047D-4CA6-841C-EDCB43843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879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DC794-20CF-4F14-9634-A8F585E1DD49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4B682-047D-4CA6-841C-EDCB43843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4479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DC794-20CF-4F14-9634-A8F585E1DD49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4B682-047D-4CA6-841C-EDCB43843B03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460545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DC794-20CF-4F14-9634-A8F585E1DD49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4B682-047D-4CA6-841C-EDCB43843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6156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DC794-20CF-4F14-9634-A8F585E1DD49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4B682-047D-4CA6-841C-EDCB43843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2935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DC794-20CF-4F14-9634-A8F585E1DD49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4B682-047D-4CA6-841C-EDCB43843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2118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DC794-20CF-4F14-9634-A8F585E1DD49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4B682-047D-4CA6-841C-EDCB43843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0625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DC794-20CF-4F14-9634-A8F585E1DD49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4B682-047D-4CA6-841C-EDCB43843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069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DC794-20CF-4F14-9634-A8F585E1DD49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4B682-047D-4CA6-841C-EDCB43843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219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DC794-20CF-4F14-9634-A8F585E1DD49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4B682-047D-4CA6-841C-EDCB43843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606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DC794-20CF-4F14-9634-A8F585E1DD49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4B682-047D-4CA6-841C-EDCB43843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446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DC794-20CF-4F14-9634-A8F585E1DD49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4B682-047D-4CA6-841C-EDCB43843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681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DC794-20CF-4F14-9634-A8F585E1DD49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4B682-047D-4CA6-841C-EDCB43843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252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DC794-20CF-4F14-9634-A8F585E1DD49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4B682-047D-4CA6-841C-EDCB43843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722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DC794-20CF-4F14-9634-A8F585E1DD49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4B682-047D-4CA6-841C-EDCB43843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791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DC794-20CF-4F14-9634-A8F585E1DD49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4B682-047D-4CA6-841C-EDCB43843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374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5C9DC794-20CF-4F14-9634-A8F585E1DD49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34B682-047D-4CA6-841C-EDCB43843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55503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8" name="Picture 4" descr="Les verbes du premier groupe au présent - YouTub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200" y="198871"/>
            <a:ext cx="11233599" cy="6318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706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>
                <a:latin typeface="Comic Sans MS" panose="030F0702030302020204" pitchFamily="66" charset="0"/>
              </a:rPr>
              <a:t>Le premier groupe de verbes </a:t>
            </a:r>
            <a:r>
              <a:rPr lang="en-US" b="1" dirty="0" err="1" smtClean="0">
                <a:latin typeface="Comic Sans MS" panose="030F0702030302020204" pitchFamily="66" charset="0"/>
              </a:rPr>
              <a:t>sont</a:t>
            </a:r>
            <a:r>
              <a:rPr lang="en-US" b="1" dirty="0" smtClean="0">
                <a:latin typeface="Comic Sans MS" panose="030F0702030302020204" pitchFamily="66" charset="0"/>
              </a:rPr>
              <a:t> </a:t>
            </a:r>
            <a:r>
              <a:rPr lang="fr-FR" b="1" dirty="0" smtClean="0">
                <a:latin typeface="Comic Sans MS" panose="030F0702030302020204" pitchFamily="66" charset="0"/>
              </a:rPr>
              <a:t> </a:t>
            </a:r>
            <a:r>
              <a:rPr lang="fr-FR" b="1" dirty="0">
                <a:latin typeface="Comic Sans MS" panose="030F0702030302020204" pitchFamily="66" charset="0"/>
              </a:rPr>
              <a:t>les verbes qui se terminent en </a:t>
            </a:r>
            <a:r>
              <a:rPr lang="fr-FR" b="1" dirty="0" smtClean="0">
                <a:latin typeface="Comic Sans MS" panose="030F0702030302020204" pitchFamily="66" charset="0"/>
              </a:rPr>
              <a:t>–</a:t>
            </a:r>
            <a:r>
              <a:rPr lang="fr-FR" sz="72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61127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Exemples</a:t>
            </a:r>
            <a:r>
              <a:rPr lang="en-US" dirty="0" smtClean="0"/>
              <a:t> des </a:t>
            </a:r>
            <a:r>
              <a:rPr lang="en-US" dirty="0" err="1" smtClean="0"/>
              <a:t>verbes</a:t>
            </a:r>
            <a:r>
              <a:rPr lang="en-US" dirty="0" smtClean="0"/>
              <a:t> du premier </a:t>
            </a:r>
            <a:r>
              <a:rPr lang="en-US" dirty="0" err="1" smtClean="0"/>
              <a:t>groupe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72672" y="3820679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mang</a:t>
            </a:r>
            <a:r>
              <a:rPr lang="en-US" sz="4400" b="1" dirty="0" smtClean="0">
                <a:solidFill>
                  <a:srgbClr val="FF0000"/>
                </a:solidFill>
              </a:rPr>
              <a:t>er</a:t>
            </a:r>
            <a:r>
              <a:rPr lang="en-US" dirty="0" smtClean="0"/>
              <a:t> – </a:t>
            </a:r>
            <a:r>
              <a:rPr lang="en-US" dirty="0" err="1" smtClean="0"/>
              <a:t>jou</a:t>
            </a:r>
            <a:r>
              <a:rPr lang="en-US" sz="4400" b="1" dirty="0" err="1" smtClean="0">
                <a:solidFill>
                  <a:srgbClr val="FF0000"/>
                </a:solidFill>
              </a:rPr>
              <a:t>er</a:t>
            </a:r>
            <a:r>
              <a:rPr lang="en-US" dirty="0" smtClean="0"/>
              <a:t> – march</a:t>
            </a:r>
            <a:r>
              <a:rPr lang="en-US" sz="4800" b="1" dirty="0" smtClean="0">
                <a:solidFill>
                  <a:srgbClr val="FF0000"/>
                </a:solidFill>
              </a:rPr>
              <a:t>er </a:t>
            </a:r>
            <a:r>
              <a:rPr lang="en-US" dirty="0" smtClean="0"/>
              <a:t>– chant</a:t>
            </a:r>
            <a:r>
              <a:rPr lang="en-US" sz="6000" b="1" dirty="0" smtClean="0">
                <a:solidFill>
                  <a:srgbClr val="FF0000"/>
                </a:solidFill>
              </a:rPr>
              <a:t>er</a:t>
            </a:r>
            <a:r>
              <a:rPr lang="en-US" dirty="0" smtClean="0"/>
              <a:t> – </a:t>
            </a:r>
            <a:r>
              <a:rPr lang="en-US" dirty="0" err="1" smtClean="0"/>
              <a:t>dessin</a:t>
            </a:r>
            <a:r>
              <a:rPr lang="en-US" sz="6000" b="1" dirty="0" err="1" smtClean="0">
                <a:solidFill>
                  <a:srgbClr val="FF0000"/>
                </a:solidFill>
              </a:rPr>
              <a:t>er</a:t>
            </a:r>
            <a:r>
              <a:rPr lang="en-US" dirty="0" smtClean="0"/>
              <a:t>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2050" name="Picture 2" descr="Le présent des verbes du 1er groupe - CE2 - Cours Français - Karta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2672" y="1317624"/>
            <a:ext cx="3876675" cy="1343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Le présent des verbes du 1er groupe - CE2 - Cours Français - Karta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2447" y="1507691"/>
            <a:ext cx="3876675" cy="1343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01001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Verbes du 1er groupe - Teaching resourc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2808" y="480291"/>
            <a:ext cx="8682566" cy="6511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03659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 </a:t>
            </a:r>
            <a:r>
              <a:rPr lang="en-US" dirty="0" err="1" smtClean="0"/>
              <a:t>conjugaison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/>
              <a:t> </a:t>
            </a:r>
            <a:r>
              <a:rPr lang="en-US" sz="287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e- e - </a:t>
            </a:r>
            <a:r>
              <a:rPr lang="en-US" sz="28700" b="1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es</a:t>
            </a:r>
            <a:endParaRPr lang="en-US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75938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Comic Sans MS" panose="030F0702030302020204" pitchFamily="66" charset="0"/>
              </a:rPr>
              <a:t>Verbe</a:t>
            </a:r>
            <a:r>
              <a:rPr lang="en-US" dirty="0" smtClean="0">
                <a:latin typeface="Comic Sans MS" panose="030F0702030302020204" pitchFamily="66" charset="0"/>
              </a:rPr>
              <a:t> manger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600" dirty="0" smtClean="0">
                <a:latin typeface="Comic Sans MS" panose="030F0702030302020204" pitchFamily="66" charset="0"/>
              </a:rPr>
              <a:t>Je </a:t>
            </a:r>
          </a:p>
          <a:p>
            <a:endParaRPr lang="en-US" sz="3600" dirty="0">
              <a:latin typeface="Comic Sans MS" panose="030F0702030302020204" pitchFamily="66" charset="0"/>
            </a:endParaRPr>
          </a:p>
          <a:p>
            <a:r>
              <a:rPr lang="en-US" sz="3600" dirty="0" err="1" smtClean="0">
                <a:latin typeface="Comic Sans MS" panose="030F0702030302020204" pitchFamily="66" charset="0"/>
              </a:rPr>
              <a:t>Tu</a:t>
            </a:r>
            <a:r>
              <a:rPr lang="en-US" sz="3600" dirty="0" smtClean="0">
                <a:latin typeface="Comic Sans MS" panose="030F0702030302020204" pitchFamily="66" charset="0"/>
              </a:rPr>
              <a:t> </a:t>
            </a:r>
          </a:p>
          <a:p>
            <a:endParaRPr lang="en-US" sz="3600" dirty="0">
              <a:latin typeface="Comic Sans MS" panose="030F0702030302020204" pitchFamily="66" charset="0"/>
            </a:endParaRPr>
          </a:p>
          <a:p>
            <a:r>
              <a:rPr lang="en-US" sz="3600" dirty="0" smtClean="0">
                <a:latin typeface="Comic Sans MS" panose="030F0702030302020204" pitchFamily="66" charset="0"/>
              </a:rPr>
              <a:t>Il </a:t>
            </a:r>
          </a:p>
          <a:p>
            <a:pPr marL="0" indent="0">
              <a:buNone/>
            </a:pPr>
            <a:r>
              <a:rPr lang="en-US" sz="3600" dirty="0">
                <a:latin typeface="Comic Sans MS" panose="030F0702030302020204" pitchFamily="66" charset="0"/>
              </a:rPr>
              <a:t> </a:t>
            </a:r>
          </a:p>
          <a:p>
            <a:r>
              <a:rPr lang="en-US" sz="3600" dirty="0" smtClean="0">
                <a:latin typeface="Comic Sans MS" panose="030F0702030302020204" pitchFamily="66" charset="0"/>
              </a:rPr>
              <a:t>Elle </a:t>
            </a:r>
            <a:endParaRPr lang="en-US" sz="3600" dirty="0">
              <a:latin typeface="Comic Sans MS" panose="030F0702030302020204" pitchFamily="66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600" dirty="0">
                <a:latin typeface="Comic Sans MS" panose="030F0702030302020204" pitchFamily="66" charset="0"/>
              </a:rPr>
              <a:t>m</a:t>
            </a:r>
            <a:r>
              <a:rPr lang="en-US" sz="3600" dirty="0" smtClean="0">
                <a:latin typeface="Comic Sans MS" panose="030F0702030302020204" pitchFamily="66" charset="0"/>
              </a:rPr>
              <a:t>ang</a:t>
            </a:r>
            <a:r>
              <a:rPr lang="en-US" sz="36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e</a:t>
            </a:r>
            <a:endParaRPr lang="en-US" sz="36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endParaRPr lang="en-US" sz="3600" dirty="0" smtClean="0">
              <a:latin typeface="Comic Sans MS" panose="030F0702030302020204" pitchFamily="66" charset="0"/>
            </a:endParaRPr>
          </a:p>
          <a:p>
            <a:r>
              <a:rPr lang="en-US" sz="3600" dirty="0" err="1">
                <a:latin typeface="Comic Sans MS" panose="030F0702030302020204" pitchFamily="66" charset="0"/>
              </a:rPr>
              <a:t>m</a:t>
            </a:r>
            <a:r>
              <a:rPr lang="en-US" sz="3600" dirty="0" err="1" smtClean="0">
                <a:latin typeface="Comic Sans MS" panose="030F0702030302020204" pitchFamily="66" charset="0"/>
              </a:rPr>
              <a:t>ang</a:t>
            </a:r>
            <a:r>
              <a:rPr lang="en-US" sz="36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es</a:t>
            </a:r>
            <a:r>
              <a:rPr lang="en-US" sz="3600" dirty="0" smtClean="0">
                <a:latin typeface="Comic Sans MS" panose="030F0702030302020204" pitchFamily="66" charset="0"/>
              </a:rPr>
              <a:t> </a:t>
            </a:r>
          </a:p>
          <a:p>
            <a:endParaRPr lang="en-US" sz="3600" dirty="0">
              <a:latin typeface="Comic Sans MS" panose="030F0702030302020204" pitchFamily="66" charset="0"/>
            </a:endParaRPr>
          </a:p>
          <a:p>
            <a:r>
              <a:rPr lang="en-US" sz="3600" dirty="0" smtClean="0">
                <a:latin typeface="Comic Sans MS" panose="030F0702030302020204" pitchFamily="66" charset="0"/>
              </a:rPr>
              <a:t>mang</a:t>
            </a:r>
            <a:r>
              <a:rPr lang="en-US" sz="36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e</a:t>
            </a:r>
            <a:r>
              <a:rPr lang="en-US" sz="3600" dirty="0" smtClean="0">
                <a:latin typeface="Comic Sans MS" panose="030F0702030302020204" pitchFamily="66" charset="0"/>
              </a:rPr>
              <a:t> </a:t>
            </a:r>
          </a:p>
          <a:p>
            <a:endParaRPr lang="en-US" sz="3600" dirty="0">
              <a:latin typeface="Comic Sans MS" panose="030F0702030302020204" pitchFamily="66" charset="0"/>
            </a:endParaRPr>
          </a:p>
          <a:p>
            <a:r>
              <a:rPr lang="en-US" sz="3600" dirty="0">
                <a:latin typeface="Comic Sans MS" panose="030F0702030302020204" pitchFamily="66" charset="0"/>
              </a:rPr>
              <a:t>m</a:t>
            </a:r>
            <a:r>
              <a:rPr lang="en-US" sz="3600" dirty="0" smtClean="0">
                <a:latin typeface="Comic Sans MS" panose="030F0702030302020204" pitchFamily="66" charset="0"/>
              </a:rPr>
              <a:t>ang</a:t>
            </a:r>
            <a:r>
              <a:rPr lang="en-US" sz="36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e</a:t>
            </a:r>
            <a:r>
              <a:rPr lang="en-US" sz="3600" dirty="0" smtClean="0">
                <a:latin typeface="Comic Sans MS" panose="030F0702030302020204" pitchFamily="66" charset="0"/>
              </a:rPr>
              <a:t> </a:t>
            </a:r>
            <a:endParaRPr lang="en-US" sz="3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73900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Comic Sans MS" panose="030F0702030302020204" pitchFamily="66" charset="0"/>
              </a:rPr>
              <a:t>Verbe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 err="1" smtClean="0">
                <a:latin typeface="Comic Sans MS" panose="030F0702030302020204" pitchFamily="66" charset="0"/>
              </a:rPr>
              <a:t>joue</a:t>
            </a:r>
            <a:r>
              <a:rPr lang="en-US" dirty="0" err="1">
                <a:latin typeface="Comic Sans MS" panose="030F0702030302020204" pitchFamily="66" charset="0"/>
              </a:rPr>
              <a:t>r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600" b="1" dirty="0" smtClean="0">
                <a:latin typeface="Comic Sans MS" panose="030F0702030302020204" pitchFamily="66" charset="0"/>
              </a:rPr>
              <a:t>Je </a:t>
            </a:r>
          </a:p>
          <a:p>
            <a:endParaRPr lang="en-US" sz="3600" b="1" dirty="0">
              <a:latin typeface="Comic Sans MS" panose="030F0702030302020204" pitchFamily="66" charset="0"/>
            </a:endParaRPr>
          </a:p>
          <a:p>
            <a:r>
              <a:rPr lang="en-US" sz="3600" b="1" dirty="0" err="1" smtClean="0">
                <a:latin typeface="Comic Sans MS" panose="030F0702030302020204" pitchFamily="66" charset="0"/>
              </a:rPr>
              <a:t>Tu</a:t>
            </a:r>
            <a:r>
              <a:rPr lang="en-US" sz="3600" b="1" dirty="0" smtClean="0">
                <a:latin typeface="Comic Sans MS" panose="030F0702030302020204" pitchFamily="66" charset="0"/>
              </a:rPr>
              <a:t> </a:t>
            </a:r>
          </a:p>
          <a:p>
            <a:endParaRPr lang="en-US" sz="3600" b="1" dirty="0">
              <a:latin typeface="Comic Sans MS" panose="030F0702030302020204" pitchFamily="66" charset="0"/>
            </a:endParaRPr>
          </a:p>
          <a:p>
            <a:r>
              <a:rPr lang="en-US" sz="3600" b="1" dirty="0" smtClean="0">
                <a:latin typeface="Comic Sans MS" panose="030F0702030302020204" pitchFamily="66" charset="0"/>
              </a:rPr>
              <a:t>Il </a:t>
            </a:r>
          </a:p>
          <a:p>
            <a:endParaRPr lang="en-US" sz="3600" b="1" dirty="0">
              <a:latin typeface="Comic Sans MS" panose="030F0702030302020204" pitchFamily="66" charset="0"/>
            </a:endParaRPr>
          </a:p>
          <a:p>
            <a:r>
              <a:rPr lang="en-US" sz="3600" b="1" dirty="0" smtClean="0">
                <a:latin typeface="Comic Sans MS" panose="030F0702030302020204" pitchFamily="66" charset="0"/>
              </a:rPr>
              <a:t>Elle </a:t>
            </a:r>
            <a:endParaRPr lang="en-US" sz="3600" b="1" dirty="0">
              <a:latin typeface="Comic Sans MS" panose="030F0702030302020204" pitchFamily="66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600" b="1" dirty="0" err="1" smtClean="0">
                <a:latin typeface="Comic Sans MS" panose="030F0702030302020204" pitchFamily="66" charset="0"/>
              </a:rPr>
              <a:t>Jou</a:t>
            </a:r>
            <a:r>
              <a:rPr lang="en-US" sz="3600" b="1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e</a:t>
            </a:r>
            <a:endParaRPr lang="en-US" sz="3600" b="1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endParaRPr lang="en-US" sz="3600" b="1" dirty="0">
              <a:latin typeface="Comic Sans MS" panose="030F0702030302020204" pitchFamily="66" charset="0"/>
            </a:endParaRPr>
          </a:p>
          <a:p>
            <a:r>
              <a:rPr lang="en-US" sz="3600" b="1" dirty="0" err="1" smtClean="0">
                <a:latin typeface="Comic Sans MS" panose="030F0702030302020204" pitchFamily="66" charset="0"/>
              </a:rPr>
              <a:t>Jou</a:t>
            </a:r>
            <a:r>
              <a:rPr lang="en-US" sz="3600" b="1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es</a:t>
            </a:r>
            <a:r>
              <a:rPr lang="en-US" sz="3600" b="1" dirty="0" smtClean="0">
                <a:latin typeface="Comic Sans MS" panose="030F0702030302020204" pitchFamily="66" charset="0"/>
              </a:rPr>
              <a:t> </a:t>
            </a:r>
          </a:p>
          <a:p>
            <a:endParaRPr lang="en-US" sz="3600" b="1" dirty="0">
              <a:latin typeface="Comic Sans MS" panose="030F0702030302020204" pitchFamily="66" charset="0"/>
            </a:endParaRPr>
          </a:p>
          <a:p>
            <a:r>
              <a:rPr lang="en-US" sz="3600" b="1" dirty="0" err="1" smtClean="0">
                <a:latin typeface="Comic Sans MS" panose="030F0702030302020204" pitchFamily="66" charset="0"/>
              </a:rPr>
              <a:t>Jou</a:t>
            </a:r>
            <a:r>
              <a:rPr lang="en-US" sz="3600" b="1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e</a:t>
            </a:r>
            <a:endParaRPr lang="en-US" sz="3600" b="1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endParaRPr lang="en-US" sz="3600" b="1" dirty="0">
              <a:latin typeface="Comic Sans MS" panose="030F0702030302020204" pitchFamily="66" charset="0"/>
            </a:endParaRPr>
          </a:p>
          <a:p>
            <a:r>
              <a:rPr lang="en-US" sz="3600" b="1" dirty="0" err="1" smtClean="0">
                <a:latin typeface="Comic Sans MS" panose="030F0702030302020204" pitchFamily="66" charset="0"/>
              </a:rPr>
              <a:t>Jou</a:t>
            </a:r>
            <a:r>
              <a:rPr lang="en-US" sz="3600" b="1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e</a:t>
            </a:r>
            <a:r>
              <a:rPr lang="en-US" sz="3600" b="1" dirty="0" smtClean="0">
                <a:latin typeface="Comic Sans MS" panose="030F0702030302020204" pitchFamily="66" charset="0"/>
              </a:rPr>
              <a:t> </a:t>
            </a:r>
            <a:r>
              <a:rPr lang="ar-JO" sz="3600" b="1" dirty="0" smtClean="0">
                <a:latin typeface="Comic Sans MS" panose="030F0702030302020204" pitchFamily="66" charset="0"/>
              </a:rPr>
              <a:t>ذ</a:t>
            </a:r>
            <a:endParaRPr lang="en-US" sz="3600" b="1" dirty="0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30630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Verbe</a:t>
            </a:r>
            <a:r>
              <a:rPr lang="en-US" dirty="0" smtClean="0"/>
              <a:t> marcher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600" b="1" dirty="0" smtClean="0">
                <a:latin typeface="Comic Sans MS" panose="030F0702030302020204" pitchFamily="66" charset="0"/>
              </a:rPr>
              <a:t>Je </a:t>
            </a:r>
          </a:p>
          <a:p>
            <a:pPr marL="0" indent="0">
              <a:buNone/>
            </a:pPr>
            <a:endParaRPr lang="en-US" sz="3600" b="1" dirty="0" smtClean="0">
              <a:latin typeface="Comic Sans MS" panose="030F0702030302020204" pitchFamily="66" charset="0"/>
            </a:endParaRPr>
          </a:p>
          <a:p>
            <a:r>
              <a:rPr lang="en-US" sz="3600" b="1" dirty="0" err="1" smtClean="0">
                <a:latin typeface="Comic Sans MS" panose="030F0702030302020204" pitchFamily="66" charset="0"/>
              </a:rPr>
              <a:t>Tu</a:t>
            </a:r>
            <a:endParaRPr lang="en-US" sz="3600" b="1" dirty="0" smtClean="0">
              <a:latin typeface="Comic Sans MS" panose="030F0702030302020204" pitchFamily="66" charset="0"/>
            </a:endParaRPr>
          </a:p>
          <a:p>
            <a:endParaRPr lang="en-US" sz="3600" b="1" dirty="0">
              <a:latin typeface="Comic Sans MS" panose="030F0702030302020204" pitchFamily="66" charset="0"/>
            </a:endParaRPr>
          </a:p>
          <a:p>
            <a:r>
              <a:rPr lang="en-US" sz="3600" b="1" dirty="0" smtClean="0">
                <a:latin typeface="Comic Sans MS" panose="030F0702030302020204" pitchFamily="66" charset="0"/>
              </a:rPr>
              <a:t>Il </a:t>
            </a:r>
          </a:p>
          <a:p>
            <a:endParaRPr lang="en-US" sz="3600" b="1" dirty="0">
              <a:latin typeface="Comic Sans MS" panose="030F0702030302020204" pitchFamily="66" charset="0"/>
            </a:endParaRPr>
          </a:p>
          <a:p>
            <a:r>
              <a:rPr lang="en-US" sz="3600" b="1" dirty="0" smtClean="0">
                <a:latin typeface="Comic Sans MS" panose="030F0702030302020204" pitchFamily="66" charset="0"/>
              </a:rPr>
              <a:t>Ell</a:t>
            </a:r>
            <a:r>
              <a:rPr lang="en-US" dirty="0" smtClean="0"/>
              <a:t>e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954934"/>
            <a:ext cx="5181600" cy="4351338"/>
          </a:xfrm>
        </p:spPr>
        <p:txBody>
          <a:bodyPr>
            <a:normAutofit fontScale="92500" lnSpcReduction="10000"/>
          </a:bodyPr>
          <a:lstStyle/>
          <a:p>
            <a:r>
              <a:rPr lang="en-US" sz="3600" b="1" dirty="0" err="1" smtClean="0">
                <a:latin typeface="Comic Sans MS" panose="030F0702030302020204" pitchFamily="66" charset="0"/>
              </a:rPr>
              <a:t>march</a:t>
            </a:r>
            <a:r>
              <a:rPr lang="en-US" sz="3600" b="1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e</a:t>
            </a:r>
            <a:r>
              <a:rPr lang="en-US" sz="3600" b="1" dirty="0" smtClean="0">
                <a:latin typeface="Comic Sans MS" panose="030F0702030302020204" pitchFamily="66" charset="0"/>
              </a:rPr>
              <a:t> </a:t>
            </a:r>
            <a:endParaRPr lang="en-US" sz="3600" b="1" dirty="0">
              <a:latin typeface="Comic Sans MS" panose="030F0702030302020204" pitchFamily="66" charset="0"/>
            </a:endParaRPr>
          </a:p>
          <a:p>
            <a:endParaRPr lang="en-US" sz="3600" b="1" dirty="0" smtClean="0">
              <a:latin typeface="Comic Sans MS" panose="030F0702030302020204" pitchFamily="66" charset="0"/>
            </a:endParaRPr>
          </a:p>
          <a:p>
            <a:r>
              <a:rPr lang="en-US" sz="3600" b="1" dirty="0">
                <a:latin typeface="Comic Sans MS" panose="030F0702030302020204" pitchFamily="66" charset="0"/>
              </a:rPr>
              <a:t>m</a:t>
            </a:r>
            <a:r>
              <a:rPr lang="en-US" sz="3600" b="1" dirty="0" smtClean="0">
                <a:latin typeface="Comic Sans MS" panose="030F0702030302020204" pitchFamily="66" charset="0"/>
              </a:rPr>
              <a:t>arch</a:t>
            </a:r>
            <a:r>
              <a:rPr lang="en-US" sz="36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es</a:t>
            </a:r>
            <a:r>
              <a:rPr lang="en-US" sz="3600" b="1" dirty="0" smtClean="0">
                <a:latin typeface="Comic Sans MS" panose="030F0702030302020204" pitchFamily="66" charset="0"/>
              </a:rPr>
              <a:t> </a:t>
            </a:r>
            <a:endParaRPr lang="en-US" sz="3600" b="1" dirty="0">
              <a:latin typeface="Comic Sans MS" panose="030F0702030302020204" pitchFamily="66" charset="0"/>
            </a:endParaRPr>
          </a:p>
          <a:p>
            <a:endParaRPr lang="en-US" sz="3600" b="1" dirty="0" smtClean="0">
              <a:latin typeface="Comic Sans MS" panose="030F0702030302020204" pitchFamily="66" charset="0"/>
            </a:endParaRPr>
          </a:p>
          <a:p>
            <a:r>
              <a:rPr lang="en-US" sz="3600" b="1" dirty="0" err="1">
                <a:latin typeface="Comic Sans MS" panose="030F0702030302020204" pitchFamily="66" charset="0"/>
              </a:rPr>
              <a:t>m</a:t>
            </a:r>
            <a:r>
              <a:rPr lang="en-US" sz="3600" b="1" dirty="0" err="1" smtClean="0">
                <a:latin typeface="Comic Sans MS" panose="030F0702030302020204" pitchFamily="66" charset="0"/>
              </a:rPr>
              <a:t>arch</a:t>
            </a:r>
            <a:r>
              <a:rPr lang="en-US" sz="3600" b="1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e</a:t>
            </a:r>
            <a:r>
              <a:rPr lang="en-US" sz="3600" b="1" dirty="0" smtClean="0">
                <a:latin typeface="Comic Sans MS" panose="030F0702030302020204" pitchFamily="66" charset="0"/>
              </a:rPr>
              <a:t> </a:t>
            </a:r>
            <a:endParaRPr lang="en-US" sz="3600" b="1" dirty="0">
              <a:latin typeface="Comic Sans MS" panose="030F0702030302020204" pitchFamily="66" charset="0"/>
            </a:endParaRPr>
          </a:p>
          <a:p>
            <a:endParaRPr lang="en-US" sz="3600" b="1" dirty="0" smtClean="0">
              <a:latin typeface="Comic Sans MS" panose="030F0702030302020204" pitchFamily="66" charset="0"/>
            </a:endParaRPr>
          </a:p>
          <a:p>
            <a:r>
              <a:rPr lang="en-US" sz="3600" b="1" dirty="0" err="1">
                <a:latin typeface="Comic Sans MS" panose="030F0702030302020204" pitchFamily="66" charset="0"/>
              </a:rPr>
              <a:t>m</a:t>
            </a:r>
            <a:r>
              <a:rPr lang="en-US" sz="3600" b="1" dirty="0" err="1" smtClean="0">
                <a:latin typeface="Comic Sans MS" panose="030F0702030302020204" pitchFamily="66" charset="0"/>
              </a:rPr>
              <a:t>arch</a:t>
            </a:r>
            <a:r>
              <a:rPr lang="en-US" sz="3600" b="1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e</a:t>
            </a:r>
            <a:r>
              <a:rPr lang="en-US" sz="3600" b="1" dirty="0" smtClean="0">
                <a:latin typeface="Comic Sans MS" panose="030F0702030302020204" pitchFamily="66" charset="0"/>
              </a:rPr>
              <a:t> </a:t>
            </a:r>
            <a:endParaRPr lang="en-US" sz="36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9601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112</TotalTime>
  <Words>68</Words>
  <Application>Microsoft Office PowerPoint</Application>
  <PresentationFormat>Widescreen</PresentationFormat>
  <Paragraphs>54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Century Gothic</vt:lpstr>
      <vt:lpstr>Comic Sans MS</vt:lpstr>
      <vt:lpstr>Times New Roman</vt:lpstr>
      <vt:lpstr>Wingdings 3</vt:lpstr>
      <vt:lpstr>Ion</vt:lpstr>
      <vt:lpstr>PowerPoint Presentation</vt:lpstr>
      <vt:lpstr>PowerPoint Presentation</vt:lpstr>
      <vt:lpstr>Exemples des verbes du premier groupe</vt:lpstr>
      <vt:lpstr>PowerPoint Presentation</vt:lpstr>
      <vt:lpstr>La conjugaison </vt:lpstr>
      <vt:lpstr>Verbe manger</vt:lpstr>
      <vt:lpstr>Verbe jouer</vt:lpstr>
      <vt:lpstr>Verbe marcher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R.Geurouachi</dc:creator>
  <cp:lastModifiedBy>R.Geurouachi</cp:lastModifiedBy>
  <cp:revision>4</cp:revision>
  <dcterms:created xsi:type="dcterms:W3CDTF">2023-02-13T06:07:13Z</dcterms:created>
  <dcterms:modified xsi:type="dcterms:W3CDTF">2023-02-13T07:59:51Z</dcterms:modified>
</cp:coreProperties>
</file>