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C794-20CF-4F14-9634-A8F585E1DD49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B682-047D-4CA6-841C-EDCB4384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65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C794-20CF-4F14-9634-A8F585E1DD49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B682-047D-4CA6-841C-EDCB4384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7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C794-20CF-4F14-9634-A8F585E1DD49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B682-047D-4CA6-841C-EDCB4384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47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C794-20CF-4F14-9634-A8F585E1DD49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B682-047D-4CA6-841C-EDCB43843B0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6054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C794-20CF-4F14-9634-A8F585E1DD49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B682-047D-4CA6-841C-EDCB4384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15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C794-20CF-4F14-9634-A8F585E1DD49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B682-047D-4CA6-841C-EDCB4384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93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C794-20CF-4F14-9634-A8F585E1DD49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B682-047D-4CA6-841C-EDCB4384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211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C794-20CF-4F14-9634-A8F585E1DD49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B682-047D-4CA6-841C-EDCB4384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062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C794-20CF-4F14-9634-A8F585E1DD49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B682-047D-4CA6-841C-EDCB4384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69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C794-20CF-4F14-9634-A8F585E1DD49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B682-047D-4CA6-841C-EDCB4384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19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C794-20CF-4F14-9634-A8F585E1DD49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B682-047D-4CA6-841C-EDCB4384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06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C794-20CF-4F14-9634-A8F585E1DD49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B682-047D-4CA6-841C-EDCB4384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446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C794-20CF-4F14-9634-A8F585E1DD49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B682-047D-4CA6-841C-EDCB4384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681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C794-20CF-4F14-9634-A8F585E1DD49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B682-047D-4CA6-841C-EDCB4384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52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C794-20CF-4F14-9634-A8F585E1DD49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B682-047D-4CA6-841C-EDCB4384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722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C794-20CF-4F14-9634-A8F585E1DD49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B682-047D-4CA6-841C-EDCB4384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791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C794-20CF-4F14-9634-A8F585E1DD49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B682-047D-4CA6-841C-EDCB4384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74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C9DC794-20CF-4F14-9634-A8F585E1DD49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4B682-047D-4CA6-841C-EDCB4384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550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Les verbes du premier groupe au présent - YouTub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198871"/>
            <a:ext cx="11233599" cy="631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0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>
                <a:latin typeface="Comic Sans MS" panose="030F0702030302020204" pitchFamily="66" charset="0"/>
              </a:rPr>
              <a:t>Le premier groupe de verbes </a:t>
            </a:r>
            <a:r>
              <a:rPr lang="en-US" b="1" dirty="0" err="1" smtClean="0">
                <a:latin typeface="Comic Sans MS" panose="030F0702030302020204" pitchFamily="66" charset="0"/>
              </a:rPr>
              <a:t>sont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fr-FR" b="1" dirty="0" smtClean="0">
                <a:latin typeface="Comic Sans MS" panose="030F0702030302020204" pitchFamily="66" charset="0"/>
              </a:rPr>
              <a:t> </a:t>
            </a:r>
            <a:r>
              <a:rPr lang="fr-FR" b="1" dirty="0">
                <a:latin typeface="Comic Sans MS" panose="030F0702030302020204" pitchFamily="66" charset="0"/>
              </a:rPr>
              <a:t>les verbes qui se terminent en </a:t>
            </a:r>
            <a:r>
              <a:rPr lang="fr-FR" b="1" dirty="0" smtClean="0">
                <a:latin typeface="Comic Sans MS" panose="030F0702030302020204" pitchFamily="66" charset="0"/>
              </a:rPr>
              <a:t>–</a:t>
            </a:r>
            <a:r>
              <a:rPr lang="fr-FR" sz="7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112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Exemples</a:t>
            </a:r>
            <a:r>
              <a:rPr lang="en-US" dirty="0" smtClean="0"/>
              <a:t> des </a:t>
            </a:r>
            <a:r>
              <a:rPr lang="en-US" dirty="0" err="1" smtClean="0"/>
              <a:t>verbes</a:t>
            </a:r>
            <a:r>
              <a:rPr lang="en-US" dirty="0" smtClean="0"/>
              <a:t> du premier </a:t>
            </a:r>
            <a:r>
              <a:rPr lang="en-US" dirty="0" err="1" smtClean="0"/>
              <a:t>groupe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2672" y="3820679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mang</a:t>
            </a:r>
            <a:r>
              <a:rPr lang="en-US" sz="4400" b="1" dirty="0" smtClean="0">
                <a:solidFill>
                  <a:srgbClr val="FF0000"/>
                </a:solidFill>
              </a:rPr>
              <a:t>er</a:t>
            </a:r>
            <a:r>
              <a:rPr lang="en-US" dirty="0" smtClean="0"/>
              <a:t> – </a:t>
            </a:r>
            <a:r>
              <a:rPr lang="en-US" dirty="0" err="1" smtClean="0"/>
              <a:t>jou</a:t>
            </a:r>
            <a:r>
              <a:rPr lang="en-US" sz="4400" b="1" dirty="0" err="1" smtClean="0">
                <a:solidFill>
                  <a:srgbClr val="FF0000"/>
                </a:solidFill>
              </a:rPr>
              <a:t>er</a:t>
            </a:r>
            <a:r>
              <a:rPr lang="en-US" dirty="0" smtClean="0"/>
              <a:t> – march</a:t>
            </a:r>
            <a:r>
              <a:rPr lang="en-US" sz="4800" b="1" dirty="0" smtClean="0">
                <a:solidFill>
                  <a:srgbClr val="FF0000"/>
                </a:solidFill>
              </a:rPr>
              <a:t>er </a:t>
            </a:r>
            <a:r>
              <a:rPr lang="en-US" dirty="0" smtClean="0"/>
              <a:t>– chant</a:t>
            </a:r>
            <a:r>
              <a:rPr lang="en-US" sz="6000" b="1" dirty="0" smtClean="0">
                <a:solidFill>
                  <a:srgbClr val="FF0000"/>
                </a:solidFill>
              </a:rPr>
              <a:t>er</a:t>
            </a:r>
            <a:r>
              <a:rPr lang="en-US" dirty="0" smtClean="0"/>
              <a:t> – </a:t>
            </a:r>
            <a:r>
              <a:rPr lang="en-US" dirty="0" err="1" smtClean="0"/>
              <a:t>dessin</a:t>
            </a:r>
            <a:r>
              <a:rPr lang="en-US" sz="6000" b="1" dirty="0" err="1" smtClean="0">
                <a:solidFill>
                  <a:srgbClr val="FF0000"/>
                </a:solidFill>
              </a:rPr>
              <a:t>er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 descr="Le présent des verbes du 1er groupe - CE2 - Cours Français - Karta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672" y="1317624"/>
            <a:ext cx="3876675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Le présent des verbes du 1er groupe - CE2 - Cours Français - Karta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447" y="1507691"/>
            <a:ext cx="3876675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0100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Verbes du 1er groupe - Teaching resourc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2808" y="480291"/>
            <a:ext cx="8682566" cy="65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0365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conjugaison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sz="287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e- e - </a:t>
            </a:r>
            <a:r>
              <a:rPr lang="en-US" sz="287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es</a:t>
            </a:r>
            <a:endParaRPr lang="en-US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593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mic Sans MS" panose="030F0702030302020204" pitchFamily="66" charset="0"/>
              </a:rPr>
              <a:t>Verbe</a:t>
            </a:r>
            <a:r>
              <a:rPr lang="en-US" dirty="0" smtClean="0">
                <a:latin typeface="Comic Sans MS" panose="030F0702030302020204" pitchFamily="66" charset="0"/>
              </a:rPr>
              <a:t> manger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Je </a:t>
            </a:r>
          </a:p>
          <a:p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 err="1" smtClean="0">
                <a:latin typeface="Comic Sans MS" panose="030F0702030302020204" pitchFamily="66" charset="0"/>
              </a:rPr>
              <a:t>Tu</a:t>
            </a:r>
            <a:r>
              <a:rPr lang="en-US" sz="3600" dirty="0" smtClean="0">
                <a:latin typeface="Comic Sans MS" panose="030F0702030302020204" pitchFamily="66" charset="0"/>
              </a:rPr>
              <a:t> </a:t>
            </a:r>
          </a:p>
          <a:p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 smtClean="0">
                <a:latin typeface="Comic Sans MS" panose="030F0702030302020204" pitchFamily="66" charset="0"/>
              </a:rPr>
              <a:t>Il </a:t>
            </a:r>
          </a:p>
          <a:p>
            <a:pPr marL="0" indent="0">
              <a:buNone/>
            </a:pPr>
            <a:r>
              <a:rPr lang="en-US" sz="3600" dirty="0">
                <a:latin typeface="Comic Sans MS" panose="030F0702030302020204" pitchFamily="66" charset="0"/>
              </a:rPr>
              <a:t> </a:t>
            </a:r>
          </a:p>
          <a:p>
            <a:r>
              <a:rPr lang="en-US" sz="3600" dirty="0" smtClean="0">
                <a:latin typeface="Comic Sans MS" panose="030F0702030302020204" pitchFamily="66" charset="0"/>
              </a:rPr>
              <a:t>Elle 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m</a:t>
            </a:r>
            <a:r>
              <a:rPr lang="en-US" sz="3600" dirty="0" smtClean="0">
                <a:latin typeface="Comic Sans MS" panose="030F0702030302020204" pitchFamily="66" charset="0"/>
              </a:rPr>
              <a:t>ang</a:t>
            </a:r>
            <a:r>
              <a:rPr lang="en-US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endParaRPr lang="en-US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US" sz="3600" dirty="0" smtClean="0">
              <a:latin typeface="Comic Sans MS" panose="030F0702030302020204" pitchFamily="66" charset="0"/>
            </a:endParaRPr>
          </a:p>
          <a:p>
            <a:r>
              <a:rPr lang="en-US" sz="3600" dirty="0" err="1">
                <a:latin typeface="Comic Sans MS" panose="030F0702030302020204" pitchFamily="66" charset="0"/>
              </a:rPr>
              <a:t>m</a:t>
            </a:r>
            <a:r>
              <a:rPr lang="en-US" sz="3600" dirty="0" err="1" smtClean="0">
                <a:latin typeface="Comic Sans MS" panose="030F0702030302020204" pitchFamily="66" charset="0"/>
              </a:rPr>
              <a:t>ang</a:t>
            </a:r>
            <a:r>
              <a:rPr lang="en-US" sz="36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es</a:t>
            </a:r>
            <a:r>
              <a:rPr lang="en-US" sz="3600" dirty="0" smtClean="0">
                <a:latin typeface="Comic Sans MS" panose="030F0702030302020204" pitchFamily="66" charset="0"/>
              </a:rPr>
              <a:t> </a:t>
            </a:r>
          </a:p>
          <a:p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 smtClean="0">
                <a:latin typeface="Comic Sans MS" panose="030F0702030302020204" pitchFamily="66" charset="0"/>
              </a:rPr>
              <a:t>mang</a:t>
            </a:r>
            <a:r>
              <a:rPr lang="en-US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3600" dirty="0" smtClean="0">
                <a:latin typeface="Comic Sans MS" panose="030F0702030302020204" pitchFamily="66" charset="0"/>
              </a:rPr>
              <a:t> </a:t>
            </a:r>
          </a:p>
          <a:p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m</a:t>
            </a:r>
            <a:r>
              <a:rPr lang="en-US" sz="3600" dirty="0" smtClean="0">
                <a:latin typeface="Comic Sans MS" panose="030F0702030302020204" pitchFamily="66" charset="0"/>
              </a:rPr>
              <a:t>ang</a:t>
            </a:r>
            <a:r>
              <a:rPr lang="en-US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3600" dirty="0" smtClean="0">
                <a:latin typeface="Comic Sans MS" panose="030F0702030302020204" pitchFamily="66" charset="0"/>
              </a:rPr>
              <a:t> </a:t>
            </a:r>
            <a:endParaRPr lang="en-US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390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mic Sans MS" panose="030F0702030302020204" pitchFamily="66" charset="0"/>
              </a:rPr>
              <a:t>Verbe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joue</a:t>
            </a:r>
            <a:r>
              <a:rPr lang="en-US" dirty="0" err="1">
                <a:latin typeface="Comic Sans MS" panose="030F0702030302020204" pitchFamily="66" charset="0"/>
              </a:rPr>
              <a:t>r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Je </a:t>
            </a:r>
          </a:p>
          <a:p>
            <a:endParaRPr lang="en-US" sz="3600" b="1" dirty="0">
              <a:latin typeface="Comic Sans MS" panose="030F0702030302020204" pitchFamily="66" charset="0"/>
            </a:endParaRPr>
          </a:p>
          <a:p>
            <a:r>
              <a:rPr lang="en-US" sz="3600" b="1" dirty="0" err="1" smtClean="0">
                <a:latin typeface="Comic Sans MS" panose="030F0702030302020204" pitchFamily="66" charset="0"/>
              </a:rPr>
              <a:t>Tu</a:t>
            </a:r>
            <a:r>
              <a:rPr lang="en-US" sz="3600" b="1" dirty="0" smtClean="0">
                <a:latin typeface="Comic Sans MS" panose="030F0702030302020204" pitchFamily="66" charset="0"/>
              </a:rPr>
              <a:t> </a:t>
            </a:r>
          </a:p>
          <a:p>
            <a:endParaRPr lang="en-US" sz="3600" b="1" dirty="0">
              <a:latin typeface="Comic Sans MS" panose="030F0702030302020204" pitchFamily="66" charset="0"/>
            </a:endParaRPr>
          </a:p>
          <a:p>
            <a:r>
              <a:rPr lang="en-US" sz="3600" b="1" dirty="0" smtClean="0">
                <a:latin typeface="Comic Sans MS" panose="030F0702030302020204" pitchFamily="66" charset="0"/>
              </a:rPr>
              <a:t>Il </a:t>
            </a:r>
          </a:p>
          <a:p>
            <a:endParaRPr lang="en-US" sz="3600" b="1" dirty="0">
              <a:latin typeface="Comic Sans MS" panose="030F0702030302020204" pitchFamily="66" charset="0"/>
            </a:endParaRPr>
          </a:p>
          <a:p>
            <a:r>
              <a:rPr lang="en-US" sz="3600" b="1" dirty="0" smtClean="0">
                <a:latin typeface="Comic Sans MS" panose="030F0702030302020204" pitchFamily="66" charset="0"/>
              </a:rPr>
              <a:t>Elle 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b="1" dirty="0" err="1" smtClean="0">
                <a:latin typeface="Comic Sans MS" panose="030F0702030302020204" pitchFamily="66" charset="0"/>
              </a:rPr>
              <a:t>Jou</a:t>
            </a:r>
            <a:r>
              <a:rPr lang="en-US" sz="36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endParaRPr lang="en-US" sz="36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US" sz="3600" b="1" dirty="0">
              <a:latin typeface="Comic Sans MS" panose="030F0702030302020204" pitchFamily="66" charset="0"/>
            </a:endParaRPr>
          </a:p>
          <a:p>
            <a:r>
              <a:rPr lang="en-US" sz="3600" b="1" dirty="0" err="1" smtClean="0">
                <a:latin typeface="Comic Sans MS" panose="030F0702030302020204" pitchFamily="66" charset="0"/>
              </a:rPr>
              <a:t>Jou</a:t>
            </a:r>
            <a:r>
              <a:rPr lang="en-US" sz="36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es</a:t>
            </a:r>
            <a:r>
              <a:rPr lang="en-US" sz="3600" b="1" dirty="0" smtClean="0">
                <a:latin typeface="Comic Sans MS" panose="030F0702030302020204" pitchFamily="66" charset="0"/>
              </a:rPr>
              <a:t> </a:t>
            </a:r>
          </a:p>
          <a:p>
            <a:endParaRPr lang="en-US" sz="3600" b="1" dirty="0">
              <a:latin typeface="Comic Sans MS" panose="030F0702030302020204" pitchFamily="66" charset="0"/>
            </a:endParaRPr>
          </a:p>
          <a:p>
            <a:r>
              <a:rPr lang="en-US" sz="3600" b="1" dirty="0" err="1" smtClean="0">
                <a:latin typeface="Comic Sans MS" panose="030F0702030302020204" pitchFamily="66" charset="0"/>
              </a:rPr>
              <a:t>Jou</a:t>
            </a:r>
            <a:r>
              <a:rPr lang="en-US" sz="36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endParaRPr lang="en-US" sz="36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US" sz="3600" b="1" dirty="0">
              <a:latin typeface="Comic Sans MS" panose="030F0702030302020204" pitchFamily="66" charset="0"/>
            </a:endParaRPr>
          </a:p>
          <a:p>
            <a:r>
              <a:rPr lang="en-US" sz="3600" b="1" dirty="0" err="1" smtClean="0">
                <a:latin typeface="Comic Sans MS" panose="030F0702030302020204" pitchFamily="66" charset="0"/>
              </a:rPr>
              <a:t>Jou</a:t>
            </a:r>
            <a:r>
              <a:rPr lang="en-US" sz="36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3600" b="1" dirty="0" smtClean="0">
                <a:latin typeface="Comic Sans MS" panose="030F0702030302020204" pitchFamily="66" charset="0"/>
              </a:rPr>
              <a:t> </a:t>
            </a:r>
            <a:r>
              <a:rPr lang="ar-JO" sz="3600" b="1" dirty="0" smtClean="0">
                <a:latin typeface="Comic Sans MS" panose="030F0702030302020204" pitchFamily="66" charset="0"/>
              </a:rPr>
              <a:t>ذ</a:t>
            </a:r>
            <a:endParaRPr lang="en-US" sz="3600" b="1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063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Verbe</a:t>
            </a:r>
            <a:r>
              <a:rPr lang="en-US" dirty="0" smtClean="0"/>
              <a:t> marcher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b="1" dirty="0" smtClean="0">
                <a:latin typeface="Comic Sans MS" panose="030F0702030302020204" pitchFamily="66" charset="0"/>
              </a:rPr>
              <a:t>Je </a:t>
            </a:r>
          </a:p>
          <a:p>
            <a:pPr marL="0" indent="0">
              <a:buNone/>
            </a:pPr>
            <a:endParaRPr lang="en-US" sz="3600" b="1" dirty="0" smtClean="0">
              <a:latin typeface="Comic Sans MS" panose="030F0702030302020204" pitchFamily="66" charset="0"/>
            </a:endParaRPr>
          </a:p>
          <a:p>
            <a:r>
              <a:rPr lang="en-US" sz="3600" b="1" dirty="0" err="1" smtClean="0">
                <a:latin typeface="Comic Sans MS" panose="030F0702030302020204" pitchFamily="66" charset="0"/>
              </a:rPr>
              <a:t>Tu</a:t>
            </a:r>
            <a:endParaRPr lang="en-US" sz="3600" b="1" dirty="0" smtClean="0">
              <a:latin typeface="Comic Sans MS" panose="030F0702030302020204" pitchFamily="66" charset="0"/>
            </a:endParaRPr>
          </a:p>
          <a:p>
            <a:endParaRPr lang="en-US" sz="3600" b="1" dirty="0">
              <a:latin typeface="Comic Sans MS" panose="030F0702030302020204" pitchFamily="66" charset="0"/>
            </a:endParaRPr>
          </a:p>
          <a:p>
            <a:r>
              <a:rPr lang="en-US" sz="3600" b="1" dirty="0" smtClean="0">
                <a:latin typeface="Comic Sans MS" panose="030F0702030302020204" pitchFamily="66" charset="0"/>
              </a:rPr>
              <a:t>Il </a:t>
            </a:r>
          </a:p>
          <a:p>
            <a:endParaRPr lang="en-US" sz="3600" b="1" dirty="0">
              <a:latin typeface="Comic Sans MS" panose="030F0702030302020204" pitchFamily="66" charset="0"/>
            </a:endParaRPr>
          </a:p>
          <a:p>
            <a:r>
              <a:rPr lang="en-US" sz="3600" b="1" dirty="0" smtClean="0">
                <a:latin typeface="Comic Sans MS" panose="030F0702030302020204" pitchFamily="66" charset="0"/>
              </a:rPr>
              <a:t>Ell</a:t>
            </a:r>
            <a:r>
              <a:rPr lang="en-US" dirty="0" smtClean="0"/>
              <a:t>e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54934"/>
            <a:ext cx="5181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dirty="0" err="1" smtClean="0">
                <a:latin typeface="Comic Sans MS" panose="030F0702030302020204" pitchFamily="66" charset="0"/>
              </a:rPr>
              <a:t>march</a:t>
            </a:r>
            <a:r>
              <a:rPr lang="en-US" sz="36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3600" b="1" dirty="0" smtClean="0">
                <a:latin typeface="Comic Sans MS" panose="030F0702030302020204" pitchFamily="66" charset="0"/>
              </a:rPr>
              <a:t> </a:t>
            </a:r>
            <a:endParaRPr lang="en-US" sz="3600" b="1" dirty="0">
              <a:latin typeface="Comic Sans MS" panose="030F0702030302020204" pitchFamily="66" charset="0"/>
            </a:endParaRPr>
          </a:p>
          <a:p>
            <a:endParaRPr lang="en-US" sz="3600" b="1" dirty="0" smtClean="0">
              <a:latin typeface="Comic Sans MS" panose="030F0702030302020204" pitchFamily="66" charset="0"/>
            </a:endParaRPr>
          </a:p>
          <a:p>
            <a:r>
              <a:rPr lang="en-US" sz="3600" b="1" dirty="0">
                <a:latin typeface="Comic Sans MS" panose="030F0702030302020204" pitchFamily="66" charset="0"/>
              </a:rPr>
              <a:t>m</a:t>
            </a:r>
            <a:r>
              <a:rPr lang="en-US" sz="3600" b="1" dirty="0" smtClean="0">
                <a:latin typeface="Comic Sans MS" panose="030F0702030302020204" pitchFamily="66" charset="0"/>
              </a:rPr>
              <a:t>arch</a:t>
            </a:r>
            <a:r>
              <a:rPr lang="en-US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es</a:t>
            </a:r>
            <a:r>
              <a:rPr lang="en-US" sz="3600" b="1" dirty="0" smtClean="0">
                <a:latin typeface="Comic Sans MS" panose="030F0702030302020204" pitchFamily="66" charset="0"/>
              </a:rPr>
              <a:t> </a:t>
            </a:r>
            <a:endParaRPr lang="en-US" sz="3600" b="1" dirty="0">
              <a:latin typeface="Comic Sans MS" panose="030F0702030302020204" pitchFamily="66" charset="0"/>
            </a:endParaRPr>
          </a:p>
          <a:p>
            <a:endParaRPr lang="en-US" sz="3600" b="1" dirty="0" smtClean="0">
              <a:latin typeface="Comic Sans MS" panose="030F0702030302020204" pitchFamily="66" charset="0"/>
            </a:endParaRPr>
          </a:p>
          <a:p>
            <a:r>
              <a:rPr lang="en-US" sz="3600" b="1" dirty="0" err="1">
                <a:latin typeface="Comic Sans MS" panose="030F0702030302020204" pitchFamily="66" charset="0"/>
              </a:rPr>
              <a:t>m</a:t>
            </a:r>
            <a:r>
              <a:rPr lang="en-US" sz="3600" b="1" dirty="0" err="1" smtClean="0">
                <a:latin typeface="Comic Sans MS" panose="030F0702030302020204" pitchFamily="66" charset="0"/>
              </a:rPr>
              <a:t>arch</a:t>
            </a:r>
            <a:r>
              <a:rPr lang="en-US" sz="36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3600" b="1" dirty="0" smtClean="0">
                <a:latin typeface="Comic Sans MS" panose="030F0702030302020204" pitchFamily="66" charset="0"/>
              </a:rPr>
              <a:t> </a:t>
            </a:r>
            <a:endParaRPr lang="en-US" sz="3600" b="1" dirty="0">
              <a:latin typeface="Comic Sans MS" panose="030F0702030302020204" pitchFamily="66" charset="0"/>
            </a:endParaRPr>
          </a:p>
          <a:p>
            <a:endParaRPr lang="en-US" sz="3600" b="1" dirty="0" smtClean="0">
              <a:latin typeface="Comic Sans MS" panose="030F0702030302020204" pitchFamily="66" charset="0"/>
            </a:endParaRPr>
          </a:p>
          <a:p>
            <a:r>
              <a:rPr lang="en-US" sz="3600" b="1" dirty="0" err="1">
                <a:latin typeface="Comic Sans MS" panose="030F0702030302020204" pitchFamily="66" charset="0"/>
              </a:rPr>
              <a:t>m</a:t>
            </a:r>
            <a:r>
              <a:rPr lang="en-US" sz="3600" b="1" dirty="0" err="1" smtClean="0">
                <a:latin typeface="Comic Sans MS" panose="030F0702030302020204" pitchFamily="66" charset="0"/>
              </a:rPr>
              <a:t>arch</a:t>
            </a:r>
            <a:r>
              <a:rPr lang="en-US" sz="36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3600" b="1" dirty="0" smtClean="0">
                <a:latin typeface="Comic Sans MS" panose="030F0702030302020204" pitchFamily="66" charset="0"/>
              </a:rPr>
              <a:t> 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601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112</TotalTime>
  <Words>68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Comic Sans MS</vt:lpstr>
      <vt:lpstr>Times New Roman</vt:lpstr>
      <vt:lpstr>Wingdings 3</vt:lpstr>
      <vt:lpstr>Ion</vt:lpstr>
      <vt:lpstr>PowerPoint Presentation</vt:lpstr>
      <vt:lpstr>PowerPoint Presentation</vt:lpstr>
      <vt:lpstr>Exemples des verbes du premier groupe</vt:lpstr>
      <vt:lpstr>PowerPoint Presentation</vt:lpstr>
      <vt:lpstr>La conjugaison </vt:lpstr>
      <vt:lpstr>Verbe manger</vt:lpstr>
      <vt:lpstr>Verbe jouer</vt:lpstr>
      <vt:lpstr>Verbe marcher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4</cp:revision>
  <dcterms:created xsi:type="dcterms:W3CDTF">2023-02-13T06:07:13Z</dcterms:created>
  <dcterms:modified xsi:type="dcterms:W3CDTF">2023-02-13T07:59:51Z</dcterms:modified>
</cp:coreProperties>
</file>