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9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8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7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8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4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4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1C2E-0998-497F-9FEC-57AA10B120B3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6B686-DADC-42FE-ADC7-4527806EF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56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a famille | French vocabulary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45" y="180397"/>
            <a:ext cx="10332156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96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Parler de la famille en français. Niveau A1 de FLE - Delf A1. English  subtitles available !😉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1" y="216694"/>
            <a:ext cx="9889965" cy="556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20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PT - Ma famille PowerPoint Presentation, free download - ID:297534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073" y="544945"/>
            <a:ext cx="8749819" cy="5992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67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Le grand –p</a:t>
            </a:r>
            <a:r>
              <a:rPr lang="fr-FR" b="1" dirty="0">
                <a:latin typeface="Comic Sans MS" panose="030F0702030302020204" pitchFamily="66" charset="0"/>
              </a:rPr>
              <a:t>è</a:t>
            </a:r>
            <a:r>
              <a:rPr lang="en-US" b="1" dirty="0" smtClean="0">
                <a:latin typeface="Comic Sans MS" panose="030F0702030302020204" pitchFamily="66" charset="0"/>
              </a:rPr>
              <a:t>re 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Personnage De Grand-père Avec Des Lunettes | Vecteur Premi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724" y="600363"/>
            <a:ext cx="6121545" cy="612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76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L</a:t>
            </a:r>
            <a:r>
              <a:rPr lang="en-US" b="1" dirty="0" smtClean="0">
                <a:latin typeface="Comic Sans MS" panose="030F0702030302020204" pitchFamily="66" charset="0"/>
              </a:rPr>
              <a:t>a grand-m</a:t>
            </a:r>
            <a:r>
              <a:rPr lang="fr-FR" b="1" dirty="0" smtClean="0">
                <a:latin typeface="Comic Sans MS" panose="030F0702030302020204" pitchFamily="66" charset="0"/>
              </a:rPr>
              <a:t>è</a:t>
            </a:r>
            <a:r>
              <a:rPr lang="en-US" b="1" dirty="0" smtClean="0">
                <a:latin typeface="Comic Sans MS" panose="030F0702030302020204" pitchFamily="66" charset="0"/>
              </a:rPr>
              <a:t>re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Dessin – La grand-mère – Le blog de Mysticloll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055" y="295203"/>
            <a:ext cx="4886038" cy="610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62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Comic Sans MS" panose="030F0702030302020204" pitchFamily="66" charset="0"/>
              </a:rPr>
              <a:t>Le </a:t>
            </a:r>
            <a:r>
              <a:rPr lang="en-US" sz="5400" b="1" dirty="0" smtClean="0">
                <a:latin typeface="Comic Sans MS" panose="030F0702030302020204" pitchFamily="66" charset="0"/>
              </a:rPr>
              <a:t>p</a:t>
            </a:r>
            <a:r>
              <a:rPr lang="fr-FR" sz="5400" b="1" dirty="0" smtClean="0">
                <a:latin typeface="Comic Sans MS" panose="030F0702030302020204" pitchFamily="66" charset="0"/>
              </a:rPr>
              <a:t>è</a:t>
            </a:r>
            <a:r>
              <a:rPr lang="en-US" sz="5400" b="1" dirty="0" smtClean="0">
                <a:latin typeface="Comic Sans MS" panose="030F0702030302020204" pitchFamily="66" charset="0"/>
              </a:rPr>
              <a:t>re 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Illustration Douce Du Fils Et Le Père étreindre Clip Art Libres De Droits ,  Svg , Vecteurs Et Illustration. Image 97400462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561" y="674254"/>
            <a:ext cx="5982494" cy="598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5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Comic Sans MS" panose="030F0702030302020204" pitchFamily="66" charset="0"/>
              </a:rPr>
              <a:t>La </a:t>
            </a:r>
            <a:r>
              <a:rPr lang="en-US" sz="6000" b="1" dirty="0" err="1" smtClean="0">
                <a:latin typeface="Comic Sans MS" panose="030F0702030302020204" pitchFamily="66" charset="0"/>
              </a:rPr>
              <a:t>mère</a:t>
            </a:r>
            <a:r>
              <a:rPr lang="en-US" sz="6000" b="1" dirty="0" smtClean="0">
                <a:latin typeface="Comic Sans MS" panose="030F0702030302020204" pitchFamily="66" charset="0"/>
              </a:rPr>
              <a:t> </a:t>
            </a:r>
            <a:endParaRPr lang="en-US" sz="6000" b="1" dirty="0">
              <a:latin typeface="Comic Sans MS" panose="030F0702030302020204" pitchFamily="66" charset="0"/>
            </a:endParaRPr>
          </a:p>
        </p:txBody>
      </p:sp>
      <p:pic>
        <p:nvPicPr>
          <p:cNvPr id="5124" name="Picture 4" descr="Kiss Mother PNG Picture, Mother Gently Kisses The Little Baby, Baby Clipart,  Mom, Child PNG Image For Free Downloa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18" y="528422"/>
            <a:ext cx="6747669" cy="674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24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Comic Sans MS" panose="030F0702030302020204" pitchFamily="66" charset="0"/>
              </a:rPr>
              <a:t>Le </a:t>
            </a:r>
            <a:r>
              <a:rPr lang="en-US" sz="6000" b="1" dirty="0" smtClean="0">
                <a:latin typeface="Comic Sans MS" panose="030F0702030302020204" pitchFamily="66" charset="0"/>
              </a:rPr>
              <a:t>frère </a:t>
            </a:r>
            <a:endParaRPr lang="en-US" sz="6000" b="1" dirty="0">
              <a:latin typeface="Comic Sans MS" panose="030F0702030302020204" pitchFamily="66" charset="0"/>
            </a:endParaRPr>
          </a:p>
        </p:txBody>
      </p:sp>
      <p:pic>
        <p:nvPicPr>
          <p:cNvPr id="6146" name="Picture 2" descr="Brother Stock Illustrations – 36,886 Brother Stock Illustrations, Vectors &amp;  Clipart - Dreamsti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365125"/>
            <a:ext cx="6114472" cy="611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31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Comic Sans MS" panose="030F0702030302020204" pitchFamily="66" charset="0"/>
              </a:rPr>
              <a:t>La </a:t>
            </a:r>
            <a:r>
              <a:rPr lang="en-US" sz="6600" b="1" dirty="0" err="1" smtClean="0">
                <a:latin typeface="Comic Sans MS" panose="030F0702030302020204" pitchFamily="66" charset="0"/>
              </a:rPr>
              <a:t>soeur</a:t>
            </a:r>
            <a:r>
              <a:rPr lang="en-US" sz="6600" b="1" dirty="0" smtClean="0">
                <a:latin typeface="Comic Sans MS" panose="030F0702030302020204" pitchFamily="66" charset="0"/>
              </a:rPr>
              <a:t> </a:t>
            </a:r>
            <a:endParaRPr lang="en-US" sz="6600" b="1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 descr="Free Sisters Love Cliparts, Download Free Sisters Love Cliparts png images,  Free ClipArts on Clipart Librar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545" y="549852"/>
            <a:ext cx="4809116" cy="587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70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21</Words>
  <Application>Microsoft Office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Le grand –père  </vt:lpstr>
      <vt:lpstr>La grand-mère </vt:lpstr>
      <vt:lpstr>Le père </vt:lpstr>
      <vt:lpstr>La mère </vt:lpstr>
      <vt:lpstr>Le frère </vt:lpstr>
      <vt:lpstr>La soeur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5</cp:revision>
  <dcterms:created xsi:type="dcterms:W3CDTF">2023-02-10T21:55:11Z</dcterms:created>
  <dcterms:modified xsi:type="dcterms:W3CDTF">2023-02-11T09:38:44Z</dcterms:modified>
</cp:coreProperties>
</file>