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5BF89-6554-497E-9C4C-1964A346FE77}" v="47" dt="2022-12-28T12:29:33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bna Mreish" userId="9a9e7a46e6103fe9" providerId="LiveId" clId="{EFB5BF89-6554-497E-9C4C-1964A346FE77}"/>
    <pc:docChg chg="undo custSel addSld modSld sldOrd">
      <pc:chgData name="Lubna Mreish" userId="9a9e7a46e6103fe9" providerId="LiveId" clId="{EFB5BF89-6554-497E-9C4C-1964A346FE77}" dt="2022-12-28T12:29:33.164" v="226" actId="1076"/>
      <pc:docMkLst>
        <pc:docMk/>
      </pc:docMkLst>
      <pc:sldChg chg="addSp modSp new mod modClrScheme chgLayout">
        <pc:chgData name="Lubna Mreish" userId="9a9e7a46e6103fe9" providerId="LiveId" clId="{EFB5BF89-6554-497E-9C4C-1964A346FE77}" dt="2022-12-28T12:28:03.775" v="216" actId="207"/>
        <pc:sldMkLst>
          <pc:docMk/>
          <pc:sldMk cId="314753077" sldId="257"/>
        </pc:sldMkLst>
        <pc:spChg chg="add mod">
          <ac:chgData name="Lubna Mreish" userId="9a9e7a46e6103fe9" providerId="LiveId" clId="{EFB5BF89-6554-497E-9C4C-1964A346FE77}" dt="2022-12-28T12:28:03.775" v="216" actId="207"/>
          <ac:spMkLst>
            <pc:docMk/>
            <pc:sldMk cId="314753077" sldId="257"/>
            <ac:spMk id="2" creationId="{A0229CFD-2503-9E38-B30D-8D98954DDA65}"/>
          </ac:spMkLst>
        </pc:spChg>
        <pc:picChg chg="add mod">
          <ac:chgData name="Lubna Mreish" userId="9a9e7a46e6103fe9" providerId="LiveId" clId="{EFB5BF89-6554-497E-9C4C-1964A346FE77}" dt="2022-12-28T12:21:22.964" v="180" actId="1076"/>
          <ac:picMkLst>
            <pc:docMk/>
            <pc:sldMk cId="314753077" sldId="257"/>
            <ac:picMk id="4" creationId="{10B9592C-90B2-81B7-B80A-54EDEF07130A}"/>
          </ac:picMkLst>
        </pc:picChg>
        <pc:picChg chg="add mod">
          <ac:chgData name="Lubna Mreish" userId="9a9e7a46e6103fe9" providerId="LiveId" clId="{EFB5BF89-6554-497E-9C4C-1964A346FE77}" dt="2022-12-28T12:21:19.433" v="179" actId="14100"/>
          <ac:picMkLst>
            <pc:docMk/>
            <pc:sldMk cId="314753077" sldId="257"/>
            <ac:picMk id="2050" creationId="{4591CDDB-6DA8-B2A7-5F10-80BB100063B2}"/>
          </ac:picMkLst>
        </pc:picChg>
        <pc:picChg chg="add mod">
          <ac:chgData name="Lubna Mreish" userId="9a9e7a46e6103fe9" providerId="LiveId" clId="{EFB5BF89-6554-497E-9C4C-1964A346FE77}" dt="2022-12-28T12:22:03.839" v="185" actId="1076"/>
          <ac:picMkLst>
            <pc:docMk/>
            <pc:sldMk cId="314753077" sldId="257"/>
            <ac:picMk id="2052" creationId="{096737C5-7FEB-B3EA-5FC2-F2319415C719}"/>
          </ac:picMkLst>
        </pc:picChg>
      </pc:sldChg>
      <pc:sldChg chg="addSp modSp new mod">
        <pc:chgData name="Lubna Mreish" userId="9a9e7a46e6103fe9" providerId="LiveId" clId="{EFB5BF89-6554-497E-9C4C-1964A346FE77}" dt="2022-12-28T12:28:11.150" v="217" actId="207"/>
        <pc:sldMkLst>
          <pc:docMk/>
          <pc:sldMk cId="483507560" sldId="258"/>
        </pc:sldMkLst>
        <pc:spChg chg="mod">
          <ac:chgData name="Lubna Mreish" userId="9a9e7a46e6103fe9" providerId="LiveId" clId="{EFB5BF89-6554-497E-9C4C-1964A346FE77}" dt="2022-12-28T12:28:11.150" v="217" actId="207"/>
          <ac:spMkLst>
            <pc:docMk/>
            <pc:sldMk cId="483507560" sldId="258"/>
            <ac:spMk id="2" creationId="{6E8C165E-E981-48F9-412A-C24297AF5BF2}"/>
          </ac:spMkLst>
        </pc:spChg>
        <pc:picChg chg="add mod">
          <ac:chgData name="Lubna Mreish" userId="9a9e7a46e6103fe9" providerId="LiveId" clId="{EFB5BF89-6554-497E-9C4C-1964A346FE77}" dt="2022-12-28T12:04:38.674" v="45" actId="14100"/>
          <ac:picMkLst>
            <pc:docMk/>
            <pc:sldMk cId="483507560" sldId="258"/>
            <ac:picMk id="4" creationId="{582AAD77-CA2B-241F-9824-751455CA6298}"/>
          </ac:picMkLst>
        </pc:picChg>
        <pc:picChg chg="add mod">
          <ac:chgData name="Lubna Mreish" userId="9a9e7a46e6103fe9" providerId="LiveId" clId="{EFB5BF89-6554-497E-9C4C-1964A346FE77}" dt="2022-12-28T12:22:43.174" v="189" actId="14100"/>
          <ac:picMkLst>
            <pc:docMk/>
            <pc:sldMk cId="483507560" sldId="258"/>
            <ac:picMk id="3074" creationId="{141EB913-25E0-C285-3ED3-10CB55E618B2}"/>
          </ac:picMkLst>
        </pc:picChg>
        <pc:picChg chg="add mod">
          <ac:chgData name="Lubna Mreish" userId="9a9e7a46e6103fe9" providerId="LiveId" clId="{EFB5BF89-6554-497E-9C4C-1964A346FE77}" dt="2022-12-28T12:24:01.619" v="194" actId="1076"/>
          <ac:picMkLst>
            <pc:docMk/>
            <pc:sldMk cId="483507560" sldId="258"/>
            <ac:picMk id="3076" creationId="{B518873A-226B-A4FD-1219-A181CCE1ECC0}"/>
          </ac:picMkLst>
        </pc:picChg>
      </pc:sldChg>
      <pc:sldChg chg="addSp modSp new mod">
        <pc:chgData name="Lubna Mreish" userId="9a9e7a46e6103fe9" providerId="LiveId" clId="{EFB5BF89-6554-497E-9C4C-1964A346FE77}" dt="2022-12-28T12:28:22.399" v="219" actId="113"/>
        <pc:sldMkLst>
          <pc:docMk/>
          <pc:sldMk cId="784920003" sldId="259"/>
        </pc:sldMkLst>
        <pc:spChg chg="mod">
          <ac:chgData name="Lubna Mreish" userId="9a9e7a46e6103fe9" providerId="LiveId" clId="{EFB5BF89-6554-497E-9C4C-1964A346FE77}" dt="2022-12-28T12:28:22.399" v="219" actId="113"/>
          <ac:spMkLst>
            <pc:docMk/>
            <pc:sldMk cId="784920003" sldId="259"/>
            <ac:spMk id="2" creationId="{1B12ADF3-748C-82C9-D7B5-13309F04A3AA}"/>
          </ac:spMkLst>
        </pc:spChg>
        <pc:picChg chg="add mod modCrop">
          <ac:chgData name="Lubna Mreish" userId="9a9e7a46e6103fe9" providerId="LiveId" clId="{EFB5BF89-6554-497E-9C4C-1964A346FE77}" dt="2022-12-28T12:25:17.648" v="202" actId="14100"/>
          <ac:picMkLst>
            <pc:docMk/>
            <pc:sldMk cId="784920003" sldId="259"/>
            <ac:picMk id="4" creationId="{F712E035-F641-8470-4EC3-DBBADA134F13}"/>
          </ac:picMkLst>
        </pc:picChg>
        <pc:picChg chg="add mod">
          <ac:chgData name="Lubna Mreish" userId="9a9e7a46e6103fe9" providerId="LiveId" clId="{EFB5BF89-6554-497E-9C4C-1964A346FE77}" dt="2022-12-28T12:25:12.227" v="201" actId="14100"/>
          <ac:picMkLst>
            <pc:docMk/>
            <pc:sldMk cId="784920003" sldId="259"/>
            <ac:picMk id="4098" creationId="{94F46B3F-6181-9C26-3633-D326EA249627}"/>
          </ac:picMkLst>
        </pc:picChg>
      </pc:sldChg>
      <pc:sldChg chg="addSp delSp modSp new mod">
        <pc:chgData name="Lubna Mreish" userId="9a9e7a46e6103fe9" providerId="LiveId" clId="{EFB5BF89-6554-497E-9C4C-1964A346FE77}" dt="2022-12-28T12:28:35.398" v="221" actId="113"/>
        <pc:sldMkLst>
          <pc:docMk/>
          <pc:sldMk cId="72529203" sldId="260"/>
        </pc:sldMkLst>
        <pc:spChg chg="mod">
          <ac:chgData name="Lubna Mreish" userId="9a9e7a46e6103fe9" providerId="LiveId" clId="{EFB5BF89-6554-497E-9C4C-1964A346FE77}" dt="2022-12-28T12:28:35.398" v="221" actId="113"/>
          <ac:spMkLst>
            <pc:docMk/>
            <pc:sldMk cId="72529203" sldId="260"/>
            <ac:spMk id="2" creationId="{6E45A867-83F0-B5F3-406B-E5ABB926FB82}"/>
          </ac:spMkLst>
        </pc:spChg>
        <pc:spChg chg="add del">
          <ac:chgData name="Lubna Mreish" userId="9a9e7a46e6103fe9" providerId="LiveId" clId="{EFB5BF89-6554-497E-9C4C-1964A346FE77}" dt="2022-12-28T12:07:50.038" v="76" actId="11529"/>
          <ac:spMkLst>
            <pc:docMk/>
            <pc:sldMk cId="72529203" sldId="260"/>
            <ac:spMk id="5" creationId="{85D1D83A-D70A-1E6D-061B-E528E0505AEE}"/>
          </ac:spMkLst>
        </pc:spChg>
        <pc:spChg chg="add del mod">
          <ac:chgData name="Lubna Mreish" userId="9a9e7a46e6103fe9" providerId="LiveId" clId="{EFB5BF89-6554-497E-9C4C-1964A346FE77}" dt="2022-12-28T12:09:14.580" v="80" actId="478"/>
          <ac:spMkLst>
            <pc:docMk/>
            <pc:sldMk cId="72529203" sldId="260"/>
            <ac:spMk id="6" creationId="{91D1EE5B-919C-B1FC-E6CB-5369A41C5291}"/>
          </ac:spMkLst>
        </pc:spChg>
        <pc:picChg chg="add mod modCrop">
          <ac:chgData name="Lubna Mreish" userId="9a9e7a46e6103fe9" providerId="LiveId" clId="{EFB5BF89-6554-497E-9C4C-1964A346FE77}" dt="2022-12-28T12:25:49.236" v="203" actId="1076"/>
          <ac:picMkLst>
            <pc:docMk/>
            <pc:sldMk cId="72529203" sldId="260"/>
            <ac:picMk id="4" creationId="{32E79925-9299-B9D8-A583-1A0E8D580AB0}"/>
          </ac:picMkLst>
        </pc:picChg>
        <pc:picChg chg="add mod">
          <ac:chgData name="Lubna Mreish" userId="9a9e7a46e6103fe9" providerId="LiveId" clId="{EFB5BF89-6554-497E-9C4C-1964A346FE77}" dt="2022-12-28T12:25:54.470" v="205" actId="1076"/>
          <ac:picMkLst>
            <pc:docMk/>
            <pc:sldMk cId="72529203" sldId="260"/>
            <ac:picMk id="5122" creationId="{9D5AFA88-00B5-D90A-41BA-56AC2A4057E3}"/>
          </ac:picMkLst>
        </pc:picChg>
      </pc:sldChg>
      <pc:sldChg chg="addSp delSp modSp new mod ord setBg addAnim delAnim setClrOvrMap">
        <pc:chgData name="Lubna Mreish" userId="9a9e7a46e6103fe9" providerId="LiveId" clId="{EFB5BF89-6554-497E-9C4C-1964A346FE77}" dt="2022-12-28T12:29:33.164" v="226" actId="1076"/>
        <pc:sldMkLst>
          <pc:docMk/>
          <pc:sldMk cId="2441959201" sldId="261"/>
        </pc:sldMkLst>
        <pc:spChg chg="mod ord">
          <ac:chgData name="Lubna Mreish" userId="9a9e7a46e6103fe9" providerId="LiveId" clId="{EFB5BF89-6554-497E-9C4C-1964A346FE77}" dt="2022-12-28T12:29:10.755" v="223" actId="113"/>
          <ac:spMkLst>
            <pc:docMk/>
            <pc:sldMk cId="2441959201" sldId="261"/>
            <ac:spMk id="2" creationId="{CCE0AE95-7166-7F8F-462D-5DDCC26D2303}"/>
          </ac:spMkLst>
        </pc:spChg>
        <pc:spChg chg="add del">
          <ac:chgData name="Lubna Mreish" userId="9a9e7a46e6103fe9" providerId="LiveId" clId="{EFB5BF89-6554-497E-9C4C-1964A346FE77}" dt="2022-12-28T12:19:56.130" v="166" actId="26606"/>
          <ac:spMkLst>
            <pc:docMk/>
            <pc:sldMk cId="2441959201" sldId="261"/>
            <ac:spMk id="6" creationId="{06DA9DF9-31F7-4056-B42E-878CC92417B8}"/>
          </ac:spMkLst>
        </pc:spChg>
        <pc:spChg chg="add del">
          <ac:chgData name="Lubna Mreish" userId="9a9e7a46e6103fe9" providerId="LiveId" clId="{EFB5BF89-6554-497E-9C4C-1964A346FE77}" dt="2022-12-28T12:20:00.911" v="168" actId="26606"/>
          <ac:spMkLst>
            <pc:docMk/>
            <pc:sldMk cId="2441959201" sldId="261"/>
            <ac:spMk id="8" creationId="{71B2258F-86CA-4D4D-8270-BC05FCDEBFB3}"/>
          </ac:spMkLst>
        </pc:spChg>
        <pc:spChg chg="add del">
          <ac:chgData name="Lubna Mreish" userId="9a9e7a46e6103fe9" providerId="LiveId" clId="{EFB5BF89-6554-497E-9C4C-1964A346FE77}" dt="2022-12-28T12:19:42.834" v="163" actId="26606"/>
          <ac:spMkLst>
            <pc:docMk/>
            <pc:sldMk cId="2441959201" sldId="261"/>
            <ac:spMk id="9" creationId="{E49CC64F-7275-4E33-961B-0C5CDC439875}"/>
          </ac:spMkLst>
        </pc:spChg>
        <pc:spChg chg="add del">
          <ac:chgData name="Lubna Mreish" userId="9a9e7a46e6103fe9" providerId="LiveId" clId="{EFB5BF89-6554-497E-9C4C-1964A346FE77}" dt="2022-12-28T12:20:16.269" v="170" actId="26606"/>
          <ac:spMkLst>
            <pc:docMk/>
            <pc:sldMk cId="2441959201" sldId="261"/>
            <ac:spMk id="10" creationId="{9B7AD9F6-8CE7-4299-8FC6-328F4DCD3FF9}"/>
          </ac:spMkLst>
        </pc:spChg>
        <pc:spChg chg="add del">
          <ac:chgData name="Lubna Mreish" userId="9a9e7a46e6103fe9" providerId="LiveId" clId="{EFB5BF89-6554-497E-9C4C-1964A346FE77}" dt="2022-12-28T12:20:16.269" v="170" actId="26606"/>
          <ac:spMkLst>
            <pc:docMk/>
            <pc:sldMk cId="2441959201" sldId="261"/>
            <ac:spMk id="11" creationId="{F49775AF-8896-43EE-92C6-83497D6DC56F}"/>
          </ac:spMkLst>
        </pc:spChg>
        <pc:picChg chg="add mod modCrop">
          <ac:chgData name="Lubna Mreish" userId="9a9e7a46e6103fe9" providerId="LiveId" clId="{EFB5BF89-6554-497E-9C4C-1964A346FE77}" dt="2022-12-28T12:20:16.269" v="170" actId="26606"/>
          <ac:picMkLst>
            <pc:docMk/>
            <pc:sldMk cId="2441959201" sldId="261"/>
            <ac:picMk id="4" creationId="{2A91C623-7360-CD2B-C0D7-72C2641B10A9}"/>
          </ac:picMkLst>
        </pc:picChg>
        <pc:picChg chg="add mod">
          <ac:chgData name="Lubna Mreish" userId="9a9e7a46e6103fe9" providerId="LiveId" clId="{EFB5BF89-6554-497E-9C4C-1964A346FE77}" dt="2022-12-28T12:29:25.488" v="225" actId="14100"/>
          <ac:picMkLst>
            <pc:docMk/>
            <pc:sldMk cId="2441959201" sldId="261"/>
            <ac:picMk id="6146" creationId="{3D6B387A-1526-B9B1-6C8C-81A9D04529C1}"/>
          </ac:picMkLst>
        </pc:picChg>
        <pc:picChg chg="add mod">
          <ac:chgData name="Lubna Mreish" userId="9a9e7a46e6103fe9" providerId="LiveId" clId="{EFB5BF89-6554-497E-9C4C-1964A346FE77}" dt="2022-12-28T12:27:10.321" v="209" actId="1076"/>
          <ac:picMkLst>
            <pc:docMk/>
            <pc:sldMk cId="2441959201" sldId="261"/>
            <ac:picMk id="6148" creationId="{6C98D05A-91FA-B61D-4AC2-C1E9B2950251}"/>
          </ac:picMkLst>
        </pc:picChg>
        <pc:picChg chg="add mod">
          <ac:chgData name="Lubna Mreish" userId="9a9e7a46e6103fe9" providerId="LiveId" clId="{EFB5BF89-6554-497E-9C4C-1964A346FE77}" dt="2022-12-28T12:29:33.164" v="226" actId="1076"/>
          <ac:picMkLst>
            <pc:docMk/>
            <pc:sldMk cId="2441959201" sldId="261"/>
            <ac:picMk id="6150" creationId="{9E24D751-55B3-C151-CBE8-2D871672F9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C874-09E3-5091-A5D4-512D9D16C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5350D-F531-BB3E-819A-99387F915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75D7-27A1-1998-7AE9-42331BBA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6BFE-0CEE-115F-73A1-85EF4FF0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894A6-A45A-BB80-9BF3-5BE1CBA5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3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164D-BBFC-ECDC-C589-359388879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C6BA1-C893-3E44-75AB-64B67828C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A01F-B01F-E925-59A8-55D8FA61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FEEC-C05E-613B-0372-5C34B7B4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0F7C5-06DC-869A-336C-9E3B8861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8EA3A-EF25-8459-18E6-3E678522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01FA2-EAF2-8365-2534-C01447E65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6C84-A0AF-BA83-52F8-6EE339DA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183A4-F52C-8C3B-9D45-32D38A7E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40641-BB14-30DA-8A52-806709FAC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0ED4-067A-9289-0343-1126A5B3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62ECA-F794-BA56-9243-00BE6317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FC15C-65FA-8F5E-5F46-187389D6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7F92E-A40E-8E8B-C48D-304E10BA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BA130-2DC4-35B9-B7DE-FB028389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C80E-F7D0-9406-72CB-71660CB1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A3B0E-AD07-070A-E044-BC544C9BE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67A4-5E5A-A72A-F343-9C9C40DA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176A-FB1F-49B0-3BBD-79ABC198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2E669-0CC0-55DB-B6D1-CB244508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DC2F-8C2C-4A5F-4B9D-946F66D1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EC22C-E969-9575-EAA9-172E1CD4F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50AD7-1D7F-AF04-3A0C-684B995A3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5286E-EF0A-E262-A284-6914D62A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107A9-2607-A64C-9610-FA1C7DE3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64C10-78D0-70B7-F914-ED459CFA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A612-C762-4ACF-380C-56F4B6EA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BFD6D-CB6F-717E-29C7-2F084B050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6498B-A957-0B43-EFFB-41B47AEB2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34CB9-EA2C-DC1F-F74B-3C4B12A36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9C175-136C-371C-EEF8-06A3DF20D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D13BE-BA04-83AB-3C20-656E69E9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4FA60-0378-F2DD-632D-A70869AC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B7E82-7DA0-BAF7-5C92-DD7DD886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6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17E3-8419-3426-0026-B03D6B1F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BF218-4D05-AD45-1C47-4A8F940A8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C839F-B19E-3AC0-0CDB-5A30871B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3FCB9-0D80-8336-3DE7-2646DCD7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D6B09-38C2-59F5-537B-BCC06E145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77CE5-E521-D318-D10F-78BBAC04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62E1F-EB5F-6A7A-8671-1F365D23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C50-BD0D-EAC4-D69F-E1BE47A2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37AF-D946-EA5B-E551-001293B55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19346-1D10-48FC-5AAE-2F81E2223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CEB81-E662-C2FB-DA54-2F3FEFEC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DFD45-36BC-A87B-7377-85AA2C8A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BF8C8-14B3-3D11-C071-EB3949C2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0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C067-7335-514F-CCF9-8F932209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A8FB4-3A27-6A5B-3C8C-5793BDCED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B4C91-175C-B770-6188-E6079CBCF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90874-784D-7697-728C-E5BD59FB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0FDE9-A02D-2D69-E3EE-B0EB90BD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9611-0AA9-F80F-5733-609E7193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ED9E7-4DE1-BD0A-7094-CD35EA3D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642A2-7EBE-2126-EE7C-23951A1DC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5D1E-942A-FB85-32DC-B9F77EF37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9E76-4BFC-4ADC-9FC5-C2BA54C85804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DF750-2F15-AB60-5126-37B1B595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B333-6C14-3D69-178C-8EF6BC71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E50A-3D4D-4CBB-8E6F-BB268C7B6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ook of Unknown Americans - Wikipedia">
            <a:extLst>
              <a:ext uri="{FF2B5EF4-FFF2-40B4-BE49-F238E27FC236}">
                <a16:creationId xmlns:a16="http://schemas.microsoft.com/office/drawing/2014/main" id="{0AB7B9AF-27F3-F717-C4C7-C2E360E7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" y="503433"/>
            <a:ext cx="10131552" cy="58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9CFD-2503-9E38-B30D-8D98954D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Page 188 Again and Again 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0B9592C-90B2-81B7-B80A-54EDEF07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4" y="2718816"/>
            <a:ext cx="11160871" cy="3572256"/>
          </a:xfrm>
          <a:prstGeom prst="rect">
            <a:avLst/>
          </a:prstGeom>
        </p:spPr>
      </p:pic>
      <p:pic>
        <p:nvPicPr>
          <p:cNvPr id="2050" name="Picture 2" descr="Transparent Try Again Clipart - Flechas Png, Png Download , Transparent Png  Image - PNGitem">
            <a:extLst>
              <a:ext uri="{FF2B5EF4-FFF2-40B4-BE49-F238E27FC236}">
                <a16:creationId xmlns:a16="http://schemas.microsoft.com/office/drawing/2014/main" id="{4591CDDB-6DA8-B2A7-5F10-80BB1000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2" y="27781"/>
            <a:ext cx="2235342" cy="19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ve Again Stock Illustrations – 136 Live Again Stock Illustrations,  Vectors &amp; Clipart - Dreamstime">
            <a:extLst>
              <a:ext uri="{FF2B5EF4-FFF2-40B4-BE49-F238E27FC236}">
                <a16:creationId xmlns:a16="http://schemas.microsoft.com/office/drawing/2014/main" id="{096737C5-7FEB-B3EA-5FC2-F2319415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09" y="365125"/>
            <a:ext cx="2371789" cy="15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165E-E981-48F9-412A-C24297AF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Page 190 Analyze theme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82AAD77-CA2B-241F-9824-751455CA6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064"/>
            <a:ext cx="9768840" cy="4675402"/>
          </a:xfrm>
          <a:prstGeom prst="rect">
            <a:avLst/>
          </a:prstGeom>
        </p:spPr>
      </p:pic>
      <p:pic>
        <p:nvPicPr>
          <p:cNvPr id="3074" name="Picture 2" descr="Free Analyze Cliparts, Download Free Analyze Cliparts png images, Free  ClipArts on Clipart Library">
            <a:extLst>
              <a:ext uri="{FF2B5EF4-FFF2-40B4-BE49-F238E27FC236}">
                <a16:creationId xmlns:a16="http://schemas.microsoft.com/office/drawing/2014/main" id="{141EB913-25E0-C285-3ED3-10CB55E6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87" y="37306"/>
            <a:ext cx="2133507" cy="18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alysis clipart png - Google Search | Blogging basics, Digital text, Neat  tricks">
            <a:extLst>
              <a:ext uri="{FF2B5EF4-FFF2-40B4-BE49-F238E27FC236}">
                <a16:creationId xmlns:a16="http://schemas.microsoft.com/office/drawing/2014/main" id="{B518873A-226B-A4FD-1219-A181CCE1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" y="-72701"/>
            <a:ext cx="2422398" cy="20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ADF3-748C-82C9-D7B5-13309F04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Page191 Analyze Narrative Structure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F712E035-F641-8470-4EC3-DBBADA134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b="6278"/>
          <a:stretch/>
        </p:blipFill>
        <p:spPr>
          <a:xfrm>
            <a:off x="1085088" y="1690689"/>
            <a:ext cx="10515600" cy="3664103"/>
          </a:xfrm>
          <a:prstGeom prst="rect">
            <a:avLst/>
          </a:prstGeom>
        </p:spPr>
      </p:pic>
      <p:pic>
        <p:nvPicPr>
          <p:cNvPr id="4098" name="Picture 2" descr="Narrative Structure png images | PNGEgg">
            <a:extLst>
              <a:ext uri="{FF2B5EF4-FFF2-40B4-BE49-F238E27FC236}">
                <a16:creationId xmlns:a16="http://schemas.microsoft.com/office/drawing/2014/main" id="{94F46B3F-6181-9C26-3633-D326EA24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44" y="5437633"/>
            <a:ext cx="3547872" cy="14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2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A867-83F0-B5F3-406B-E5ABB926F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Page192 Analyze Narrative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2E79925-9299-B9D8-A583-1A0E8D58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7627" r="4759" b="6526"/>
          <a:stretch/>
        </p:blipFill>
        <p:spPr>
          <a:xfrm>
            <a:off x="2149886" y="1690688"/>
            <a:ext cx="7690448" cy="4802187"/>
          </a:xfrm>
          <a:prstGeom prst="rect">
            <a:avLst/>
          </a:prstGeom>
        </p:spPr>
      </p:pic>
      <p:pic>
        <p:nvPicPr>
          <p:cNvPr id="5122" name="Picture 2" descr="Free Narrative Cliparts, Download Free Narrative Cliparts png images, Free  ClipArts on Clipart Library">
            <a:extLst>
              <a:ext uri="{FF2B5EF4-FFF2-40B4-BE49-F238E27FC236}">
                <a16:creationId xmlns:a16="http://schemas.microsoft.com/office/drawing/2014/main" id="{9D5AFA88-00B5-D90A-41BA-56AC2A40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" y="0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E95-7166-7F8F-462D-5DDCC26D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Analyze the Text page 196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A91C623-7360-CD2B-C0D7-72C2641B1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6038" r="10037" b="7378"/>
          <a:stretch/>
        </p:blipFill>
        <p:spPr>
          <a:xfrm>
            <a:off x="2985583" y="1414272"/>
            <a:ext cx="6548561" cy="5303520"/>
          </a:xfrm>
          <a:prstGeom prst="rect">
            <a:avLst/>
          </a:prstGeom>
        </p:spPr>
      </p:pic>
      <p:pic>
        <p:nvPicPr>
          <p:cNvPr id="6146" name="Picture 2" descr="Free Narrative Cliparts, Download Free Narrative Cliparts png images, Free  ClipArts on Clipart Library">
            <a:extLst>
              <a:ext uri="{FF2B5EF4-FFF2-40B4-BE49-F238E27FC236}">
                <a16:creationId xmlns:a16="http://schemas.microsoft.com/office/drawing/2014/main" id="{3D6B387A-1526-B9B1-6C8C-81A9D0452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85" y="140208"/>
            <a:ext cx="3053168" cy="16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e Narrative Cliparts, Download Free Narrative Cliparts png images, Free  ClipArts on Clipart Library">
            <a:extLst>
              <a:ext uri="{FF2B5EF4-FFF2-40B4-BE49-F238E27FC236}">
                <a16:creationId xmlns:a16="http://schemas.microsoft.com/office/drawing/2014/main" id="{6C98D05A-91FA-B61D-4AC2-C1E9B295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563" y="2127441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arrative Vector Art Stock Images | Depositphotos">
            <a:extLst>
              <a:ext uri="{FF2B5EF4-FFF2-40B4-BE49-F238E27FC236}">
                <a16:creationId xmlns:a16="http://schemas.microsoft.com/office/drawing/2014/main" id="{9E24D751-55B3-C151-CBE8-2D871672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1" y="453034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5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Page 188 Again and Again </vt:lpstr>
      <vt:lpstr>Page 190 Analyze theme</vt:lpstr>
      <vt:lpstr>Page191 Analyze Narrative Structure</vt:lpstr>
      <vt:lpstr>Page192 Analyze Narrative</vt:lpstr>
      <vt:lpstr>Analyze the Text page 196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Lubna Mreish</dc:creator>
  <cp:lastModifiedBy>Lubna Mreish</cp:lastModifiedBy>
  <cp:revision>1</cp:revision>
  <dcterms:created xsi:type="dcterms:W3CDTF">2022-12-28T11:55:22Z</dcterms:created>
  <dcterms:modified xsi:type="dcterms:W3CDTF">2022-12-28T12:29:36Z</dcterms:modified>
</cp:coreProperties>
</file>