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58" r:id="rId4"/>
    <p:sldId id="259" r:id="rId5"/>
    <p:sldId id="268" r:id="rId6"/>
    <p:sldId id="264" r:id="rId7"/>
    <p:sldId id="261" r:id="rId8"/>
    <p:sldId id="280" r:id="rId9"/>
    <p:sldId id="269" r:id="rId10"/>
    <p:sldId id="270" r:id="rId11"/>
    <p:sldId id="271" r:id="rId12"/>
    <p:sldId id="272" r:id="rId13"/>
    <p:sldId id="273" r:id="rId14"/>
    <p:sldId id="274" r:id="rId15"/>
    <p:sldId id="277" r:id="rId16"/>
    <p:sldId id="278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FBEF-15A2-4529-8A11-2F3F8BE06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DEEF75-D284-4491-AEE0-D8D1D738F7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0D412-6C90-4F8A-B800-5B137CF32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30D2-E0B8-4650-A998-69DF3551331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97960-522B-4D91-BEBB-2BDCA2E99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640B9-A271-4D43-82D3-55EB92AF0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F0D-0547-412B-A378-9EFDD30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59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CF928-A495-47C8-94DE-C95E3D514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012DD7-116F-432E-92EA-884F5D8647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F86FC-BC58-43B5-ACFA-0D8A24021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30D2-E0B8-4650-A998-69DF3551331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7EF47-04DD-4EF5-AB21-61DCCF0E0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75659-06DB-462D-8977-1E60B7E32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F0D-0547-412B-A378-9EFDD30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05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13886B-66C6-4FE9-B3E2-9DB9BEEF95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40BAB2-E4B7-4409-9590-246866E797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FBF17-A14C-4040-8725-AC3AA5171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30D2-E0B8-4650-A998-69DF3551331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DB0BD-E65F-40E2-9F35-B02164BA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1539E-AA87-4566-9AC8-BA01C33B8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F0D-0547-412B-A378-9EFDD30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72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1A288-24D0-4724-897C-5E50B1EE2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BE91A-6921-489F-9634-7C8B792EF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14D9C-7693-419E-B564-3B1586BCB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30D2-E0B8-4650-A998-69DF3551331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B1AC0-5E51-40F6-A2EE-1219E2420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71AC9-1592-460D-B296-20DDB4F78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F0D-0547-412B-A378-9EFDD30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2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8C6FE-8CF5-486D-8206-5E5C873CA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E22F8-59BB-4879-8119-6183F309C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73BE9-BDEE-4F39-9B15-390D53B82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30D2-E0B8-4650-A998-69DF3551331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70479-F9BC-49E3-9B53-EE49B8371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1D0DE-FBA4-4B61-8049-CBE01696D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F0D-0547-412B-A378-9EFDD30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92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47782-0457-4FF6-A055-9299B19A1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39E54-8B1F-456D-BE9B-EB68469845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B775CB-1789-4206-8D7E-8A8F3B356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8F17F4-572A-4A34-A303-A014540D0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30D2-E0B8-4650-A998-69DF3551331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F7F642-D4A8-43EE-B01C-6A778C724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F02B43-BC53-4D4B-AFF0-3619D1F30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F0D-0547-412B-A378-9EFDD30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34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235C6-7184-40AD-A5F9-08B5DD36A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EAD9A7-432A-4F40-9FD9-61FAEC30C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0B1672-9C24-4B15-A0A8-6B70CC3B8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9173DE-22D6-4796-91AD-4C2CF848D9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798DC9-4724-4DF1-A350-EA90F171F4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CC7A98-7624-421C-A9DA-CD6141341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30D2-E0B8-4650-A998-69DF3551331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EB35F0-22F9-4971-9BEF-BE6EAF0AD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76A102-ADDA-45CC-85E9-FFAAF0657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F0D-0547-412B-A378-9EFDD30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15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D6C7D-AE76-4B83-975C-67AA651E2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4E8734-9469-4948-B836-EFE54ED97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30D2-E0B8-4650-A998-69DF3551331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3AD9CF-8140-4540-B797-79543C30C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7D4B07-26E9-4971-BD51-00089F3B1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F0D-0547-412B-A378-9EFDD30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04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7673F9-9A83-4D94-888F-D49F442CE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30D2-E0B8-4650-A998-69DF3551331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3F2D08-FA1C-4ED2-AAC3-9FF245B7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91B5EC-4004-4B72-81F1-D8C5B013B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F0D-0547-412B-A378-9EFDD30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34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CE955-8A7F-4504-ADAC-859C308A9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ACB65-6A3C-4E0F-AD8F-CCA3B94E3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67D219-3E96-4B2C-84D1-58E76C0194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8F2443-5705-45D0-A8AA-A25DB49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30D2-E0B8-4650-A998-69DF3551331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F415D-E805-4864-86BE-D476B0A76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0BEF7D-BB81-4BBC-AEF6-40330D599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F0D-0547-412B-A378-9EFDD30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5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9A3DE-ABE8-44EC-8A05-F1D0D78A7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B52056-69BB-42EF-83D5-526D2B8A91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A69039-29AE-4E8E-A80D-80E296ABB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ACAA10-5336-47DA-98AE-A5F35301F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30D2-E0B8-4650-A998-69DF3551331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2A178-0F51-452F-8B43-1FB7A37BC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A3E9B3-C9C3-4B56-829C-1BED5B6EE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F0D-0547-412B-A378-9EFDD30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25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ACE8D4-CAFF-49AB-86F3-99A4BE5CD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0935A-5A5E-4AB6-8FF4-A4AE265D7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E8D91-F98C-4315-B90C-E455919B83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B30D2-E0B8-4650-A998-69DF3551331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9DE22-71D3-4427-BFB0-1FADE9341F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EE7A1-0AF3-46A3-9B77-D2CF475C94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F0F0D-0547-412B-A378-9EFDD30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9.png" /><Relationship Id="rId4" Type="http://schemas.openxmlformats.org/officeDocument/2006/relationships/image" Target="../media/image18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3.png" /><Relationship Id="rId4" Type="http://schemas.openxmlformats.org/officeDocument/2006/relationships/image" Target="../media/image22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8.png" /><Relationship Id="rId5" Type="http://schemas.openxmlformats.org/officeDocument/2006/relationships/image" Target="../media/image27.png" /><Relationship Id="rId4" Type="http://schemas.openxmlformats.org/officeDocument/2006/relationships/image" Target="../media/image26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 /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2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 /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2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 /><Relationship Id="rId2" Type="http://schemas.openxmlformats.org/officeDocument/2006/relationships/image" Target="../media/image33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5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 /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pn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 /><Relationship Id="rId3" Type="http://schemas.openxmlformats.org/officeDocument/2006/relationships/image" Target="../media/image5.png" /><Relationship Id="rId7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7.png" /><Relationship Id="rId11" Type="http://schemas.microsoft.com/office/2007/relationships/hdphoto" Target="../media/hdphoto4.wdp" /><Relationship Id="rId5" Type="http://schemas.microsoft.com/office/2007/relationships/hdphoto" Target="../media/hdphoto1.wdp" /><Relationship Id="rId10" Type="http://schemas.openxmlformats.org/officeDocument/2006/relationships/image" Target="../media/image9.png" /><Relationship Id="rId4" Type="http://schemas.openxmlformats.org/officeDocument/2006/relationships/image" Target="../media/image6.png" /><Relationship Id="rId9" Type="http://schemas.microsoft.com/office/2007/relationships/hdphoto" Target="../media/hdphoto3.wdp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2.png" /><Relationship Id="rId4" Type="http://schemas.microsoft.com/office/2007/relationships/hdphoto" Target="../media/hdphoto5.wdp" 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4.png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E4EFC-9DD5-4A1E-9DDB-559F8D165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2600"/>
            <a:ext cx="10515600" cy="5694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b="1" dirty="0">
                <a:latin typeface="Century Gothic" panose="020B0502020202020204" pitchFamily="34" charset="0"/>
              </a:rPr>
              <a:t>Daily message</a:t>
            </a:r>
          </a:p>
          <a:p>
            <a:pPr marL="0" indent="0">
              <a:buNone/>
            </a:pPr>
            <a:r>
              <a:rPr lang="en-US" sz="7200" b="1" dirty="0">
                <a:latin typeface="Century Gothic" panose="020B0502020202020204" pitchFamily="34" charset="0"/>
              </a:rPr>
              <a:t>Today , we are going to subtract numbers within 10.</a:t>
            </a:r>
          </a:p>
        </p:txBody>
      </p:sp>
    </p:spTree>
    <p:extLst>
      <p:ext uri="{BB962C8B-B14F-4D97-AF65-F5344CB8AC3E}">
        <p14:creationId xmlns:p14="http://schemas.microsoft.com/office/powerpoint/2010/main" val="4031276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8E489-43E8-4610-AD90-3A07C2AD8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8052"/>
            <a:ext cx="10515600" cy="58589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/>
              <a:t>7  -    1    =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9CB5F6-D7AA-4F55-B340-5D11696E1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381" y="1907278"/>
            <a:ext cx="2021159" cy="15217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E37B6B-3284-4458-9AA2-5178FA51D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23375"/>
            <a:ext cx="2024047" cy="15241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0D5CD0-3C06-45F4-847F-6A48C2122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3" y="3491684"/>
            <a:ext cx="2024047" cy="15241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AB39C8-F185-46B9-975F-13874D945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493" y="3491684"/>
            <a:ext cx="2024047" cy="1524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B6D7DE-766E-402D-B284-8E27CABD6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69" y="5094472"/>
            <a:ext cx="2024047" cy="15241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02EDB0-BFE6-4FD6-9EA3-F47264189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778" y="1786058"/>
            <a:ext cx="2913783" cy="15241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CFC43E-F65F-4D1E-98C0-2D51373349FD}"/>
              </a:ext>
            </a:extLst>
          </p:cNvPr>
          <p:cNvSpPr txBox="1"/>
          <p:nvPr/>
        </p:nvSpPr>
        <p:spPr>
          <a:xfrm>
            <a:off x="9263269" y="276825"/>
            <a:ext cx="11396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3209B4-A3D2-4881-9DCC-2C88ED419B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9316" y="5114878"/>
            <a:ext cx="2030144" cy="15241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DA9492-42F9-4EB6-99BB-EE9872EB50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6163" y="2088771"/>
            <a:ext cx="2030144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2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475E9-4ABC-471A-8919-1AB63C455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13" y="344557"/>
            <a:ext cx="10969487" cy="58324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b="1" dirty="0"/>
              <a:t>9      -     3     =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5D48AE-1030-4804-B40A-19C7AE1D9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11" y="1859938"/>
            <a:ext cx="1662525" cy="15830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4CEA60-D5A1-4207-AA4A-46970863B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833" y="1859938"/>
            <a:ext cx="1664352" cy="1579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D5A2E9-9BF5-4CB5-87A9-98FF97BFF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308" y="3860111"/>
            <a:ext cx="1662525" cy="15830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9B818C-DA3C-4183-8057-43D3DCC7A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828" y="3860111"/>
            <a:ext cx="1662525" cy="15830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652FA2-D780-43D1-B0AD-17D146364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501" y="1914807"/>
            <a:ext cx="2914141" cy="15241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B059C8-E624-416A-9772-45B6A22D3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0498" y="3918992"/>
            <a:ext cx="2914141" cy="15241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1F43A2-E552-4EA6-8E61-E7969E8F4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972" y="1977700"/>
            <a:ext cx="2914141" cy="15241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EECC6A8-566E-4C04-B7CD-7DC89A558034}"/>
              </a:ext>
            </a:extLst>
          </p:cNvPr>
          <p:cNvSpPr txBox="1"/>
          <p:nvPr/>
        </p:nvSpPr>
        <p:spPr>
          <a:xfrm>
            <a:off x="7785100" y="344557"/>
            <a:ext cx="78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C9A6BD-4F4B-4CCA-9FF9-2832DC77DC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4449" y="1675663"/>
            <a:ext cx="1658256" cy="15850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D6A1F4-7199-4865-A49A-0854347296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6797" y="3918992"/>
            <a:ext cx="1658256" cy="15850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5728AD-EE13-44D8-977E-8CBFA1B1EB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2961" y="3799317"/>
            <a:ext cx="1658256" cy="15850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8E2564-D02E-4AAB-A861-E6F9809B75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8700" y="1853842"/>
            <a:ext cx="1658256" cy="15850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5587116-AD4F-40AD-88FA-DAAC52E3BA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0770" y="1947217"/>
            <a:ext cx="1658256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9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3287D-1C6E-4677-B387-6162FE5FF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0200"/>
            <a:ext cx="10515600" cy="5846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b="1" dirty="0"/>
              <a:t>10       -     7      =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13EB04-A2AD-4544-8514-82C64066D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65" y="2139139"/>
            <a:ext cx="1544429" cy="14970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841D35-B57D-4FBD-B610-234849ADE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090" y="2139139"/>
            <a:ext cx="1548518" cy="14997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0368D7-E2A8-4835-A3B6-26C79D9D0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6400" y="2096592"/>
            <a:ext cx="2914141" cy="15241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487907-16D9-47DC-842E-C042537DB298}"/>
              </a:ext>
            </a:extLst>
          </p:cNvPr>
          <p:cNvSpPr txBox="1"/>
          <p:nvPr/>
        </p:nvSpPr>
        <p:spPr>
          <a:xfrm>
            <a:off x="9283700" y="277256"/>
            <a:ext cx="723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2C5A4A-E8A4-4B7D-B5D9-4185FD51B0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2975" y="4439914"/>
            <a:ext cx="1548518" cy="15058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23BD6A-A00E-4E55-BFFA-C24CD8148C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5240" y="2271747"/>
            <a:ext cx="1548518" cy="15058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070FDC-0DE9-4BB0-8A3D-17D781304B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4196" y="2199655"/>
            <a:ext cx="1548518" cy="15058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B8027C-4B22-4EE1-8941-76EA172416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0808" y="4239824"/>
            <a:ext cx="1548518" cy="15058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FB3EEC0-F8BE-4414-91B8-64406A2198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6635" y="4311060"/>
            <a:ext cx="1548518" cy="15058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037B2F8-9130-4597-AC58-4201410C13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0923" y="4222719"/>
            <a:ext cx="1548518" cy="15058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C055604-95D5-4834-8509-5B371B20E4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462" y="4457442"/>
            <a:ext cx="1548518" cy="15058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3F12F7D-7739-45E1-B514-71D5799C8E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7852" y="2271747"/>
            <a:ext cx="1548518" cy="150584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166F282-8643-4541-939F-86201B5630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6104" y="2075118"/>
            <a:ext cx="2914141" cy="15241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350D3CC-63F9-40FB-A2CE-95CB6AF05C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3993" y="2109322"/>
            <a:ext cx="2914141" cy="15241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BC9B490-7E21-4FAB-B906-C3CC5160DE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2428" y="2109322"/>
            <a:ext cx="2914141" cy="15241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A18EC51-4FC7-4C53-93CB-38C8725F5B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3459" y="2190510"/>
            <a:ext cx="2914141" cy="15241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813551E-CB50-4CC1-B7C4-E0F9771EE1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59896" y="4419403"/>
            <a:ext cx="2914141" cy="15241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F8610F7-5388-4581-BC5B-045224FAA8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6980" y="4300044"/>
            <a:ext cx="2914141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5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DA6D7-913E-4A62-939C-16FCBC37F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4800"/>
            <a:ext cx="10515600" cy="5872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800" dirty="0"/>
              <a:t>5    -     3       =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5D341C-E94F-4D7B-8993-DA5BF3FDC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658938"/>
            <a:ext cx="1770062" cy="17700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EBA1EB-AFD7-4769-9F39-BB2180E01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855" y="1597819"/>
            <a:ext cx="1774090" cy="17740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07AA08-1519-4E1E-94FF-095B665FB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65" y="3371909"/>
            <a:ext cx="1774090" cy="17740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B182A4-B021-4D8E-8D8A-3A326EF3D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290" y="3486092"/>
            <a:ext cx="1774090" cy="17740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80FBA9-A605-4557-846A-12470B8D7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980" y="2541955"/>
            <a:ext cx="1774090" cy="17740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3B1828-77F4-4A14-89D6-BA56322446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51" y="1753358"/>
            <a:ext cx="2914141" cy="15241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CD7E30-A9C2-4796-BE01-8305DB8181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2264" y="1578879"/>
            <a:ext cx="2914141" cy="15241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C972F5-C36F-4A63-903D-713415A7A1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84" y="3509059"/>
            <a:ext cx="2914141" cy="15241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DE83F69-0F60-483E-9A80-946291AEA773}"/>
              </a:ext>
            </a:extLst>
          </p:cNvPr>
          <p:cNvSpPr txBox="1"/>
          <p:nvPr/>
        </p:nvSpPr>
        <p:spPr>
          <a:xfrm>
            <a:off x="7785100" y="304800"/>
            <a:ext cx="1257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0627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69307-847E-4D44-92C7-C884B1665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7218"/>
            <a:ext cx="10515600" cy="5643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200" b="1" dirty="0"/>
              <a:t>3     -     1    =</a:t>
            </a:r>
          </a:p>
          <a:p>
            <a:pPr marL="0" indent="0">
              <a:buNone/>
            </a:pPr>
            <a:endParaRPr lang="en-US" sz="7200" b="1" dirty="0"/>
          </a:p>
          <a:p>
            <a:pPr marL="0" indent="0">
              <a:buNone/>
            </a:pPr>
            <a:r>
              <a:rPr lang="en-US" sz="7200" b="1" dirty="0"/>
              <a:t>4    -     3     =</a:t>
            </a:r>
          </a:p>
          <a:p>
            <a:pPr marL="0" indent="0">
              <a:buNone/>
            </a:pPr>
            <a:endParaRPr lang="en-US" sz="7200" b="1" dirty="0"/>
          </a:p>
          <a:p>
            <a:pPr marL="0" indent="0">
              <a:buNone/>
            </a:pPr>
            <a:r>
              <a:rPr lang="en-US" sz="7200" b="1" dirty="0"/>
              <a:t>3   -    3       =</a:t>
            </a:r>
          </a:p>
        </p:txBody>
      </p:sp>
      <p:sp>
        <p:nvSpPr>
          <p:cNvPr id="4" name="Moon 3">
            <a:extLst>
              <a:ext uri="{FF2B5EF4-FFF2-40B4-BE49-F238E27FC236}">
                <a16:creationId xmlns:a16="http://schemas.microsoft.com/office/drawing/2014/main" id="{66D7551C-BDD1-4237-A7E6-E01D669BFC96}"/>
              </a:ext>
            </a:extLst>
          </p:cNvPr>
          <p:cNvSpPr/>
          <p:nvPr/>
        </p:nvSpPr>
        <p:spPr>
          <a:xfrm>
            <a:off x="1257300" y="1612900"/>
            <a:ext cx="571500" cy="762000"/>
          </a:xfrm>
          <a:prstGeom prst="mo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0837D2-5CC8-421D-9543-7D485DC05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273" y="1600641"/>
            <a:ext cx="609653" cy="7742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7C3ADA-54A5-42EA-90FB-497D8BEC1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873" y="1612900"/>
            <a:ext cx="609653" cy="7742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23CC18-CE5F-42D3-A7DC-9D25725DF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473" y="3994370"/>
            <a:ext cx="609653" cy="774259"/>
          </a:xfrm>
          <a:prstGeom prst="rect">
            <a:avLst/>
          </a:prstGeom>
        </p:spPr>
      </p:pic>
      <p:sp>
        <p:nvSpPr>
          <p:cNvPr id="8" name="Moon 7">
            <a:extLst>
              <a:ext uri="{FF2B5EF4-FFF2-40B4-BE49-F238E27FC236}">
                <a16:creationId xmlns:a16="http://schemas.microsoft.com/office/drawing/2014/main" id="{51607840-7259-4093-8964-847055AEFF09}"/>
              </a:ext>
            </a:extLst>
          </p:cNvPr>
          <p:cNvSpPr/>
          <p:nvPr/>
        </p:nvSpPr>
        <p:spPr>
          <a:xfrm>
            <a:off x="3873446" y="4089842"/>
            <a:ext cx="571500" cy="762000"/>
          </a:xfrm>
          <a:prstGeom prst="mo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oon 8">
            <a:extLst>
              <a:ext uri="{FF2B5EF4-FFF2-40B4-BE49-F238E27FC236}">
                <a16:creationId xmlns:a16="http://schemas.microsoft.com/office/drawing/2014/main" id="{762828F4-DE0B-492C-9918-BDAC4A81D840}"/>
              </a:ext>
            </a:extLst>
          </p:cNvPr>
          <p:cNvSpPr/>
          <p:nvPr/>
        </p:nvSpPr>
        <p:spPr>
          <a:xfrm>
            <a:off x="2851123" y="4089842"/>
            <a:ext cx="571500" cy="762000"/>
          </a:xfrm>
          <a:prstGeom prst="mo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oon 9">
            <a:extLst>
              <a:ext uri="{FF2B5EF4-FFF2-40B4-BE49-F238E27FC236}">
                <a16:creationId xmlns:a16="http://schemas.microsoft.com/office/drawing/2014/main" id="{1360FF3B-20DC-4754-A382-8AD5ADCF3C6B}"/>
              </a:ext>
            </a:extLst>
          </p:cNvPr>
          <p:cNvSpPr/>
          <p:nvPr/>
        </p:nvSpPr>
        <p:spPr>
          <a:xfrm>
            <a:off x="1860523" y="3994370"/>
            <a:ext cx="571500" cy="762000"/>
          </a:xfrm>
          <a:prstGeom prst="mo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oon 10">
            <a:extLst>
              <a:ext uri="{FF2B5EF4-FFF2-40B4-BE49-F238E27FC236}">
                <a16:creationId xmlns:a16="http://schemas.microsoft.com/office/drawing/2014/main" id="{93C1B331-53A9-4F9B-B629-7258ADFA3F67}"/>
              </a:ext>
            </a:extLst>
          </p:cNvPr>
          <p:cNvSpPr/>
          <p:nvPr/>
        </p:nvSpPr>
        <p:spPr>
          <a:xfrm>
            <a:off x="2774976" y="6028310"/>
            <a:ext cx="571500" cy="762000"/>
          </a:xfrm>
          <a:prstGeom prst="mo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oon 11">
            <a:extLst>
              <a:ext uri="{FF2B5EF4-FFF2-40B4-BE49-F238E27FC236}">
                <a16:creationId xmlns:a16="http://schemas.microsoft.com/office/drawing/2014/main" id="{31BAFFFD-E664-42FC-9C1D-388B95065093}"/>
              </a:ext>
            </a:extLst>
          </p:cNvPr>
          <p:cNvSpPr/>
          <p:nvPr/>
        </p:nvSpPr>
        <p:spPr>
          <a:xfrm>
            <a:off x="1981200" y="5945981"/>
            <a:ext cx="571500" cy="762000"/>
          </a:xfrm>
          <a:prstGeom prst="mo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oon 12">
            <a:extLst>
              <a:ext uri="{FF2B5EF4-FFF2-40B4-BE49-F238E27FC236}">
                <a16:creationId xmlns:a16="http://schemas.microsoft.com/office/drawing/2014/main" id="{B4E1278F-C10F-4FD9-971C-405D3390F725}"/>
              </a:ext>
            </a:extLst>
          </p:cNvPr>
          <p:cNvSpPr/>
          <p:nvPr/>
        </p:nvSpPr>
        <p:spPr>
          <a:xfrm>
            <a:off x="1295400" y="5914452"/>
            <a:ext cx="571500" cy="762000"/>
          </a:xfrm>
          <a:prstGeom prst="mo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DE93B4-7BF1-497F-BC06-94D91EBF6A2A}"/>
              </a:ext>
            </a:extLst>
          </p:cNvPr>
          <p:cNvSpPr txBox="1"/>
          <p:nvPr/>
        </p:nvSpPr>
        <p:spPr>
          <a:xfrm>
            <a:off x="5867400" y="607218"/>
            <a:ext cx="876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243737-17F8-4043-8E95-A1F3267BF0C3}"/>
              </a:ext>
            </a:extLst>
          </p:cNvPr>
          <p:cNvSpPr txBox="1"/>
          <p:nvPr/>
        </p:nvSpPr>
        <p:spPr>
          <a:xfrm>
            <a:off x="6007100" y="2842331"/>
            <a:ext cx="101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21152F-2E4D-4381-8737-06CBFAD199AF}"/>
              </a:ext>
            </a:extLst>
          </p:cNvPr>
          <p:cNvSpPr txBox="1"/>
          <p:nvPr/>
        </p:nvSpPr>
        <p:spPr>
          <a:xfrm>
            <a:off x="5969000" y="5135551"/>
            <a:ext cx="673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0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8B408F2-FFE5-4352-AC63-ECF85A3A2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045" y="1600641"/>
            <a:ext cx="1480384" cy="77425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B0190A-0FB7-44D0-9B93-FB7C84B7E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822" y="6000969"/>
            <a:ext cx="1481456" cy="77425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7FE5A55-1EA0-4C13-BEDB-A404AEC82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6880" y="6000969"/>
            <a:ext cx="1481456" cy="77425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BE8C0CA-9066-4529-BA72-3BA8740C7A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986" y="5988710"/>
            <a:ext cx="1481456" cy="77425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FF1AA3F-1B43-4EBC-8C26-4EE17DBEDC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8858" y="4034322"/>
            <a:ext cx="1481456" cy="77425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4006DB-6A92-44F5-B047-89AFFE4F0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419" y="3994370"/>
            <a:ext cx="1481456" cy="7742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8C40D68-682A-4175-9600-C063B73D4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492" y="3968529"/>
            <a:ext cx="1481456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3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52C45-05F7-4AC6-90E6-BB7A5282D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279400"/>
            <a:ext cx="11176000" cy="5897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b="1" dirty="0"/>
              <a:t>7   -   6     =</a:t>
            </a:r>
          </a:p>
          <a:p>
            <a:pPr marL="0" indent="0">
              <a:buNone/>
            </a:pPr>
            <a:endParaRPr lang="en-US" sz="7200" b="1" dirty="0"/>
          </a:p>
          <a:p>
            <a:pPr marL="0" indent="0">
              <a:buNone/>
            </a:pPr>
            <a:r>
              <a:rPr lang="en-US" sz="7200" b="1" dirty="0"/>
              <a:t>8  -    3    =</a:t>
            </a:r>
          </a:p>
          <a:p>
            <a:pPr marL="0" indent="0">
              <a:buNone/>
            </a:pPr>
            <a:endParaRPr lang="en-US" sz="7200" b="1" dirty="0"/>
          </a:p>
          <a:p>
            <a:pPr marL="0" indent="0">
              <a:buNone/>
            </a:pPr>
            <a:r>
              <a:rPr lang="en-US" sz="7200" b="1" dirty="0"/>
              <a:t>10  -   4    =</a:t>
            </a:r>
            <a:endParaRPr lang="en-US" sz="4000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B9D4C89-0B68-441A-96EE-945AFFBB9B8F}"/>
              </a:ext>
            </a:extLst>
          </p:cNvPr>
          <p:cNvSpPr/>
          <p:nvPr/>
        </p:nvSpPr>
        <p:spPr>
          <a:xfrm>
            <a:off x="372408" y="1536700"/>
            <a:ext cx="4953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65DF7C-E71B-4FDC-9D5F-792245802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0" y="6030126"/>
            <a:ext cx="512108" cy="5730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3C4135-FA83-4601-82B8-9B0DA9CC4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46" y="5966626"/>
            <a:ext cx="512108" cy="57307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2B82692-B460-450F-BD5E-6ADA02F686B6}"/>
              </a:ext>
            </a:extLst>
          </p:cNvPr>
          <p:cNvSpPr/>
          <p:nvPr/>
        </p:nvSpPr>
        <p:spPr>
          <a:xfrm>
            <a:off x="1242358" y="1536700"/>
            <a:ext cx="4953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D44C518-0D1C-4C93-8768-2BE2C06D853C}"/>
              </a:ext>
            </a:extLst>
          </p:cNvPr>
          <p:cNvSpPr/>
          <p:nvPr/>
        </p:nvSpPr>
        <p:spPr>
          <a:xfrm>
            <a:off x="1991846" y="3611963"/>
            <a:ext cx="4953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5DBC1D1-911E-4938-84D0-AA868356489F}"/>
              </a:ext>
            </a:extLst>
          </p:cNvPr>
          <p:cNvSpPr/>
          <p:nvPr/>
        </p:nvSpPr>
        <p:spPr>
          <a:xfrm>
            <a:off x="1168400" y="3694466"/>
            <a:ext cx="4953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2737A18-7D7F-4442-A82D-D9360C8785DE}"/>
              </a:ext>
            </a:extLst>
          </p:cNvPr>
          <p:cNvSpPr/>
          <p:nvPr/>
        </p:nvSpPr>
        <p:spPr>
          <a:xfrm>
            <a:off x="345848" y="3611963"/>
            <a:ext cx="4953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C2C0444-1AE9-4C6F-9686-12ED53C2445E}"/>
              </a:ext>
            </a:extLst>
          </p:cNvPr>
          <p:cNvSpPr/>
          <p:nvPr/>
        </p:nvSpPr>
        <p:spPr>
          <a:xfrm>
            <a:off x="2561292" y="6044400"/>
            <a:ext cx="4953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F85AF69-9F70-48C7-B088-BC38DA858E94}"/>
              </a:ext>
            </a:extLst>
          </p:cNvPr>
          <p:cNvSpPr/>
          <p:nvPr/>
        </p:nvSpPr>
        <p:spPr>
          <a:xfrm>
            <a:off x="1778000" y="6030126"/>
            <a:ext cx="4953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6D4D36-2846-4AF7-AF96-ED61C739D52D}"/>
              </a:ext>
            </a:extLst>
          </p:cNvPr>
          <p:cNvSpPr txBox="1"/>
          <p:nvPr/>
        </p:nvSpPr>
        <p:spPr>
          <a:xfrm>
            <a:off x="4572000" y="80872"/>
            <a:ext cx="647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39C700-ACF8-47EE-94B2-C7AB281C6484}"/>
              </a:ext>
            </a:extLst>
          </p:cNvPr>
          <p:cNvSpPr txBox="1"/>
          <p:nvPr/>
        </p:nvSpPr>
        <p:spPr>
          <a:xfrm>
            <a:off x="4572000" y="2368187"/>
            <a:ext cx="63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CFD6D3-E07D-49BF-B8D0-5CB0258BD8DE}"/>
              </a:ext>
            </a:extLst>
          </p:cNvPr>
          <p:cNvSpPr txBox="1"/>
          <p:nvPr/>
        </p:nvSpPr>
        <p:spPr>
          <a:xfrm>
            <a:off x="4470400" y="4655503"/>
            <a:ext cx="647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9D24E1-AB96-4878-B850-C4788B2A5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532" y="1536700"/>
            <a:ext cx="506012" cy="573074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1097E8B1-EE51-43E2-9B01-878F645C1BAD}"/>
              </a:ext>
            </a:extLst>
          </p:cNvPr>
          <p:cNvSpPr/>
          <p:nvPr/>
        </p:nvSpPr>
        <p:spPr>
          <a:xfrm>
            <a:off x="5614052" y="1584996"/>
            <a:ext cx="4953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2DAB387-AECE-46BD-B8DD-B5539D2E1170}"/>
              </a:ext>
            </a:extLst>
          </p:cNvPr>
          <p:cNvSpPr/>
          <p:nvPr/>
        </p:nvSpPr>
        <p:spPr>
          <a:xfrm>
            <a:off x="4833442" y="1538079"/>
            <a:ext cx="4953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1D2CA33-0293-45C7-BF7F-18EFEBF1A065}"/>
              </a:ext>
            </a:extLst>
          </p:cNvPr>
          <p:cNvSpPr/>
          <p:nvPr/>
        </p:nvSpPr>
        <p:spPr>
          <a:xfrm>
            <a:off x="3011766" y="1543837"/>
            <a:ext cx="4953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D94D208-2143-48D6-ADA7-C0AB76054DBD}"/>
              </a:ext>
            </a:extLst>
          </p:cNvPr>
          <p:cNvSpPr/>
          <p:nvPr/>
        </p:nvSpPr>
        <p:spPr>
          <a:xfrm>
            <a:off x="3918363" y="1563096"/>
            <a:ext cx="4953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8207E3-1FBA-4765-BCEF-B5431C197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159" y="3716310"/>
            <a:ext cx="506012" cy="5730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D71F48-D16A-44AD-AAD7-619D94872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564" y="3694466"/>
            <a:ext cx="506012" cy="573074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6039F0DE-A5B4-4616-9F1C-9C91E7705547}"/>
              </a:ext>
            </a:extLst>
          </p:cNvPr>
          <p:cNvSpPr/>
          <p:nvPr/>
        </p:nvSpPr>
        <p:spPr>
          <a:xfrm>
            <a:off x="5995833" y="6044400"/>
            <a:ext cx="4953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8509D97-A8A7-4D9B-9CF8-3782CD196F14}"/>
              </a:ext>
            </a:extLst>
          </p:cNvPr>
          <p:cNvSpPr/>
          <p:nvPr/>
        </p:nvSpPr>
        <p:spPr>
          <a:xfrm>
            <a:off x="5129585" y="6009576"/>
            <a:ext cx="4953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0785F15-0DB4-455C-8772-5EBBA09B06C1}"/>
              </a:ext>
            </a:extLst>
          </p:cNvPr>
          <p:cNvSpPr/>
          <p:nvPr/>
        </p:nvSpPr>
        <p:spPr>
          <a:xfrm>
            <a:off x="4248533" y="6050847"/>
            <a:ext cx="4953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D593156-4717-4646-9B05-7349F6A5F220}"/>
              </a:ext>
            </a:extLst>
          </p:cNvPr>
          <p:cNvSpPr/>
          <p:nvPr/>
        </p:nvSpPr>
        <p:spPr>
          <a:xfrm>
            <a:off x="3382285" y="6019800"/>
            <a:ext cx="4953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2853D5E-A7E2-4B2F-A393-714DC01277D9}"/>
              </a:ext>
            </a:extLst>
          </p:cNvPr>
          <p:cNvSpPr/>
          <p:nvPr/>
        </p:nvSpPr>
        <p:spPr>
          <a:xfrm>
            <a:off x="6817940" y="3845533"/>
            <a:ext cx="4953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FDA9D09-FB78-433E-810C-5C64EF997F25}"/>
              </a:ext>
            </a:extLst>
          </p:cNvPr>
          <p:cNvSpPr/>
          <p:nvPr/>
        </p:nvSpPr>
        <p:spPr>
          <a:xfrm>
            <a:off x="5827461" y="3791875"/>
            <a:ext cx="4953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EBE7663-3BAC-4810-94AE-4C73A2F06477}"/>
              </a:ext>
            </a:extLst>
          </p:cNvPr>
          <p:cNvSpPr/>
          <p:nvPr/>
        </p:nvSpPr>
        <p:spPr>
          <a:xfrm>
            <a:off x="4815759" y="3760970"/>
            <a:ext cx="4953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7041BF3-FC81-46E6-86A2-E2BE15B22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6922" y="6090492"/>
            <a:ext cx="1066892" cy="55478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7F182BD-8B46-4CA7-A0C5-DDB3DE3718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129" y="6057299"/>
            <a:ext cx="1066892" cy="55478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E66B7D0-21ED-40BB-A78E-A8DE2919C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865" y="5984916"/>
            <a:ext cx="1066892" cy="55478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31683CC-19C6-400B-ADE5-AEA500E738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5" y="5938499"/>
            <a:ext cx="1066892" cy="55478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5BA2211-B6BC-451A-9476-B14FDA703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4435" y="3641290"/>
            <a:ext cx="1066892" cy="55478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6251722-1A94-47AB-843D-6AE11D8132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640" y="3647861"/>
            <a:ext cx="1066892" cy="55478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85A8FDD-339C-493A-A959-D30E2B7CE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52" y="3612365"/>
            <a:ext cx="1066892" cy="55478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ADFA780-C2FB-40C1-9680-677C846C1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6183" y="1589377"/>
            <a:ext cx="1066892" cy="55478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387AF50-8501-44C6-A63F-EE7DD3B086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26" y="1584866"/>
            <a:ext cx="1066892" cy="55478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3151F2C-913E-4455-8B7B-8A032E2FB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7123" y="1578778"/>
            <a:ext cx="1066892" cy="55478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83C28DB-BC76-4C3A-B9D5-33F478458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171" y="1570087"/>
            <a:ext cx="1066892" cy="55478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5A73D7A-32A7-4E79-A9C2-2B5A7669D1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000" y="1557739"/>
            <a:ext cx="1066892" cy="55478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BE7A939-C2F8-41F6-BA79-ABD553D3E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00" y="1534053"/>
            <a:ext cx="1066892" cy="55478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A077708-56ED-4C1E-87A8-AA3ADD188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762" y="6018493"/>
            <a:ext cx="512108" cy="57307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96D2559-1A26-421B-9D1B-C9145A0B2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112" y="5985731"/>
            <a:ext cx="512108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3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5DD6D-2E86-46E1-94E8-87EAA95A6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0200"/>
            <a:ext cx="10515600" cy="5846763"/>
          </a:xfrm>
        </p:spPr>
        <p:txBody>
          <a:bodyPr/>
          <a:lstStyle/>
          <a:p>
            <a:pPr marL="0" indent="0">
              <a:buNone/>
            </a:pPr>
            <a:r>
              <a:rPr lang="en-US" sz="6000" b="1" dirty="0"/>
              <a:t>1    -    0     =</a:t>
            </a:r>
          </a:p>
          <a:p>
            <a:pPr marL="0" indent="0">
              <a:buNone/>
            </a:pPr>
            <a:endParaRPr lang="en-US" sz="6000" b="1" dirty="0"/>
          </a:p>
          <a:p>
            <a:pPr marL="0" indent="0">
              <a:buNone/>
            </a:pPr>
            <a:r>
              <a:rPr lang="en-US" sz="6000" b="1" dirty="0"/>
              <a:t>5   -    3      =</a:t>
            </a:r>
          </a:p>
          <a:p>
            <a:pPr marL="0" indent="0">
              <a:buNone/>
            </a:pPr>
            <a:endParaRPr lang="en-US" sz="6000" b="1" dirty="0"/>
          </a:p>
          <a:p>
            <a:pPr marL="0" indent="0">
              <a:buNone/>
            </a:pPr>
            <a:r>
              <a:rPr lang="en-US" sz="6000" b="1" dirty="0"/>
              <a:t>4   -   4       =</a:t>
            </a:r>
            <a:endParaRPr lang="en-US" b="1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F4E13F3-3E14-4277-9B2B-0B9961FD6254}"/>
              </a:ext>
            </a:extLst>
          </p:cNvPr>
          <p:cNvSpPr/>
          <p:nvPr/>
        </p:nvSpPr>
        <p:spPr>
          <a:xfrm>
            <a:off x="879814" y="1196181"/>
            <a:ext cx="531685" cy="5561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374C2D7-178D-448D-8763-0D7EE8CDBEDA}"/>
              </a:ext>
            </a:extLst>
          </p:cNvPr>
          <p:cNvSpPr/>
          <p:nvPr/>
        </p:nvSpPr>
        <p:spPr>
          <a:xfrm>
            <a:off x="3796437" y="3226859"/>
            <a:ext cx="531685" cy="5561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F6ED8E7-E8F0-4098-94CF-A96BC068130C}"/>
              </a:ext>
            </a:extLst>
          </p:cNvPr>
          <p:cNvSpPr/>
          <p:nvPr/>
        </p:nvSpPr>
        <p:spPr>
          <a:xfrm>
            <a:off x="2956075" y="3210193"/>
            <a:ext cx="531685" cy="5561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F7CDBF0-5883-4BB9-AC05-7C582C92D036}"/>
              </a:ext>
            </a:extLst>
          </p:cNvPr>
          <p:cNvSpPr/>
          <p:nvPr/>
        </p:nvSpPr>
        <p:spPr>
          <a:xfrm>
            <a:off x="2149814" y="3174474"/>
            <a:ext cx="531685" cy="5561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FDC6ECA-A3FA-4D60-B56B-698407758715}"/>
              </a:ext>
            </a:extLst>
          </p:cNvPr>
          <p:cNvSpPr/>
          <p:nvPr/>
        </p:nvSpPr>
        <p:spPr>
          <a:xfrm>
            <a:off x="1411499" y="3174474"/>
            <a:ext cx="531685" cy="5561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9189690-9D01-498F-9170-2289E54E5E09}"/>
              </a:ext>
            </a:extLst>
          </p:cNvPr>
          <p:cNvSpPr/>
          <p:nvPr/>
        </p:nvSpPr>
        <p:spPr>
          <a:xfrm>
            <a:off x="631570" y="3136214"/>
            <a:ext cx="531685" cy="5561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05661B-E61B-4D4B-8714-896892693795}"/>
              </a:ext>
            </a:extLst>
          </p:cNvPr>
          <p:cNvSpPr txBox="1"/>
          <p:nvPr/>
        </p:nvSpPr>
        <p:spPr>
          <a:xfrm>
            <a:off x="5283154" y="144274"/>
            <a:ext cx="55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F03753-32E7-4BF0-ADDA-3CC3958B6038}"/>
              </a:ext>
            </a:extLst>
          </p:cNvPr>
          <p:cNvSpPr txBox="1"/>
          <p:nvPr/>
        </p:nvSpPr>
        <p:spPr>
          <a:xfrm>
            <a:off x="5365681" y="2118863"/>
            <a:ext cx="9525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3D5A28B-7619-4A16-BA7E-55D5ED2046EA}"/>
              </a:ext>
            </a:extLst>
          </p:cNvPr>
          <p:cNvSpPr txBox="1"/>
          <p:nvPr/>
        </p:nvSpPr>
        <p:spPr>
          <a:xfrm>
            <a:off x="5352935" y="4014214"/>
            <a:ext cx="419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0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DA4D991C-CCA8-4B47-86F4-11400B8FC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128" y="3117807"/>
            <a:ext cx="1481456" cy="77425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50DBF11-B1F0-43F2-A73C-1DA51763E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964" y="3065422"/>
            <a:ext cx="1470636" cy="77425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E5E4E2C-1F9A-47E0-B968-1AEF97608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57" y="3018286"/>
            <a:ext cx="1481456" cy="77425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F6250DF-67B7-440E-81D0-E8B26CCE6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56" y="5091327"/>
            <a:ext cx="548688" cy="56697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44DCBE9-1B66-4EE4-8575-AF3DB0BE5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997" y="5091327"/>
            <a:ext cx="548688" cy="56697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56E809A-628B-4BF8-B976-E6725408D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684" y="5091327"/>
            <a:ext cx="548688" cy="56697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EB7864E-47C4-4A63-A5E1-8C8DBBCA8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749" y="5091327"/>
            <a:ext cx="548688" cy="56697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6EE7DFA-832D-42D9-80D5-1CF2DD754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666" y="5231208"/>
            <a:ext cx="1481456" cy="77425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E4C848B8-9E86-4F0E-ABFF-DE3D5990F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493" y="5214542"/>
            <a:ext cx="1481456" cy="77425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CE8DC3D-0632-4BC2-8E3F-7ED2E9923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13" y="5257709"/>
            <a:ext cx="1481456" cy="77425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5DEEF9C9-BAEF-43C8-A346-7C068FBC8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68" y="5214543"/>
            <a:ext cx="1481456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2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8" grpId="0"/>
      <p:bldP spid="29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16E1E-E4FF-47B8-93A3-69B71DEED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730" y="182356"/>
            <a:ext cx="10515600" cy="60991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8800" dirty="0"/>
              <a:t>5  -  5 =</a:t>
            </a:r>
          </a:p>
          <a:p>
            <a:pPr marL="0" indent="0">
              <a:buNone/>
            </a:pPr>
            <a:endParaRPr lang="en-US" sz="8800" dirty="0"/>
          </a:p>
          <a:p>
            <a:pPr marL="0" indent="0">
              <a:buNone/>
            </a:pPr>
            <a:r>
              <a:rPr lang="en-US" sz="8800" dirty="0"/>
              <a:t>4  -  0  =</a:t>
            </a:r>
          </a:p>
          <a:p>
            <a:pPr marL="0" indent="0">
              <a:buNone/>
            </a:pPr>
            <a:endParaRPr lang="en-US" sz="8800" dirty="0"/>
          </a:p>
          <a:p>
            <a:pPr marL="0" indent="0">
              <a:buNone/>
            </a:pPr>
            <a:r>
              <a:rPr lang="en-US" sz="8800" dirty="0"/>
              <a:t>3  -  1  =</a:t>
            </a:r>
            <a:endParaRPr lang="en-US" sz="4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E67481-6324-41B8-A589-4E1B07CD5CE1}"/>
              </a:ext>
            </a:extLst>
          </p:cNvPr>
          <p:cNvSpPr/>
          <p:nvPr/>
        </p:nvSpPr>
        <p:spPr>
          <a:xfrm>
            <a:off x="1782417" y="1434549"/>
            <a:ext cx="490330" cy="503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F294CB-9583-40E1-9D96-BC2888349828}"/>
              </a:ext>
            </a:extLst>
          </p:cNvPr>
          <p:cNvSpPr/>
          <p:nvPr/>
        </p:nvSpPr>
        <p:spPr>
          <a:xfrm>
            <a:off x="3972341" y="1391476"/>
            <a:ext cx="490330" cy="503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F306B8A-E93E-4357-A704-609967936A49}"/>
              </a:ext>
            </a:extLst>
          </p:cNvPr>
          <p:cNvSpPr/>
          <p:nvPr/>
        </p:nvSpPr>
        <p:spPr>
          <a:xfrm>
            <a:off x="2501349" y="1424608"/>
            <a:ext cx="490330" cy="503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F24652D-C158-445F-9489-6CBE2F5204A3}"/>
              </a:ext>
            </a:extLst>
          </p:cNvPr>
          <p:cNvSpPr/>
          <p:nvPr/>
        </p:nvSpPr>
        <p:spPr>
          <a:xfrm>
            <a:off x="3253409" y="1391477"/>
            <a:ext cx="490330" cy="503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258F7A9-C1C0-4BE0-93ED-D7B1906ECEB9}"/>
              </a:ext>
            </a:extLst>
          </p:cNvPr>
          <p:cNvSpPr/>
          <p:nvPr/>
        </p:nvSpPr>
        <p:spPr>
          <a:xfrm>
            <a:off x="1043609" y="1448211"/>
            <a:ext cx="490330" cy="503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3BDD2F-D850-4347-810B-32B1C6B76579}"/>
              </a:ext>
            </a:extLst>
          </p:cNvPr>
          <p:cNvSpPr/>
          <p:nvPr/>
        </p:nvSpPr>
        <p:spPr>
          <a:xfrm>
            <a:off x="3404979" y="3783496"/>
            <a:ext cx="490330" cy="503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9FDB14D-7A2A-4F32-BEE2-78C58F560D8C}"/>
              </a:ext>
            </a:extLst>
          </p:cNvPr>
          <p:cNvSpPr/>
          <p:nvPr/>
        </p:nvSpPr>
        <p:spPr>
          <a:xfrm>
            <a:off x="2498034" y="3770244"/>
            <a:ext cx="490330" cy="503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E982C3D-A281-4D68-B789-E06A7C762655}"/>
              </a:ext>
            </a:extLst>
          </p:cNvPr>
          <p:cNvSpPr/>
          <p:nvPr/>
        </p:nvSpPr>
        <p:spPr>
          <a:xfrm>
            <a:off x="1719469" y="3770244"/>
            <a:ext cx="490330" cy="503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D5A0654-67B9-477C-B2DC-8C9A6E139D09}"/>
              </a:ext>
            </a:extLst>
          </p:cNvPr>
          <p:cNvSpPr/>
          <p:nvPr/>
        </p:nvSpPr>
        <p:spPr>
          <a:xfrm>
            <a:off x="1023730" y="3721233"/>
            <a:ext cx="490330" cy="503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8BC3C0E-9439-4E79-B28D-722DF08EDD01}"/>
              </a:ext>
            </a:extLst>
          </p:cNvPr>
          <p:cNvSpPr/>
          <p:nvPr/>
        </p:nvSpPr>
        <p:spPr>
          <a:xfrm>
            <a:off x="2418522" y="6161436"/>
            <a:ext cx="490330" cy="503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17E9C88-7C9B-43C8-8A44-A8755BA5A8AA}"/>
              </a:ext>
            </a:extLst>
          </p:cNvPr>
          <p:cNvSpPr/>
          <p:nvPr/>
        </p:nvSpPr>
        <p:spPr>
          <a:xfrm>
            <a:off x="1676400" y="6105939"/>
            <a:ext cx="490330" cy="503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7A483F0-C211-429B-8CA1-2BF1B3A7AAB1}"/>
              </a:ext>
            </a:extLst>
          </p:cNvPr>
          <p:cNvSpPr/>
          <p:nvPr/>
        </p:nvSpPr>
        <p:spPr>
          <a:xfrm>
            <a:off x="950843" y="6105939"/>
            <a:ext cx="490330" cy="503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B66B9E-B86E-4442-8979-27F6025005DA}"/>
              </a:ext>
            </a:extLst>
          </p:cNvPr>
          <p:cNvSpPr txBox="1"/>
          <p:nvPr/>
        </p:nvSpPr>
        <p:spPr>
          <a:xfrm>
            <a:off x="5261112" y="11473"/>
            <a:ext cx="8216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B36A19-C48B-452F-8A66-BBB71C6BEEA8}"/>
              </a:ext>
            </a:extLst>
          </p:cNvPr>
          <p:cNvSpPr txBox="1"/>
          <p:nvPr/>
        </p:nvSpPr>
        <p:spPr>
          <a:xfrm>
            <a:off x="5292585" y="2460057"/>
            <a:ext cx="556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4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6DB7DFB-D3CB-4926-BDC5-F4C679156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08" y="1405899"/>
            <a:ext cx="1072989" cy="56088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AE93EA3-165F-45ED-B180-1B96260DC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331" y="1429875"/>
            <a:ext cx="1072989" cy="56088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F9D793C-233C-4FBC-B73E-C98EF912A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80" y="6038853"/>
            <a:ext cx="1072989" cy="5608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2A0E23D-1E64-44D4-8767-4A39C44A9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821" y="1395958"/>
            <a:ext cx="1072989" cy="56088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E9B3C0F-4DED-4D77-B500-BD4003C90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079" y="1377251"/>
            <a:ext cx="1072989" cy="56088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2571BB0-D882-4B7E-8A7C-4E334B675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978" y="1385699"/>
            <a:ext cx="1072989" cy="56088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48C40AB-57D7-4933-A6F8-D7900BFEF8B9}"/>
              </a:ext>
            </a:extLst>
          </p:cNvPr>
          <p:cNvSpPr txBox="1"/>
          <p:nvPr/>
        </p:nvSpPr>
        <p:spPr>
          <a:xfrm>
            <a:off x="4903304" y="4943061"/>
            <a:ext cx="945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5566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A4C2-7CF7-4476-A928-F9910A75D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748" y="272560"/>
            <a:ext cx="8938591" cy="63128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E85DA2-CCB4-403B-A070-C4510CF4E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144" y="4585424"/>
            <a:ext cx="1743607" cy="21398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B4B8EA-0C60-4F69-9B44-8E204EFC4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9518" y="4692112"/>
            <a:ext cx="1566808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63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26EE42-F982-4436-9731-2A7BA9FD9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521" y="0"/>
            <a:ext cx="2143125" cy="2143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C20406-ED04-496A-9BB1-154D60429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318" y="3429000"/>
            <a:ext cx="2139881" cy="21459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A65292-980D-4DB3-86E0-5F898AAAD0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8471" y="1844206"/>
            <a:ext cx="2143125" cy="2143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52FA31-1174-4CDE-9D8D-F7B54794B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610" y="-56604"/>
            <a:ext cx="2143125" cy="2143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D7733D-0C40-4C6C-B51B-D2127265BB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291" y="1835058"/>
            <a:ext cx="2143125" cy="21431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BA6C5E-BAA3-4533-ACD3-F411C85BDF81}"/>
              </a:ext>
            </a:extLst>
          </p:cNvPr>
          <p:cNvSpPr txBox="1"/>
          <p:nvPr/>
        </p:nvSpPr>
        <p:spPr>
          <a:xfrm>
            <a:off x="1965048" y="5269186"/>
            <a:ext cx="768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6E3098-9D6B-4711-9D25-EA22A0C167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08" b="95706" l="10000" r="90000">
                        <a14:foregroundMark x1="29032" y1="8589" x2="30645" y2="7362"/>
                        <a14:foregroundMark x1="70323" y1="7362" x2="70323" y2="4908"/>
                        <a14:foregroundMark x1="27097" y1="90798" x2="33871" y2="92638"/>
                        <a14:foregroundMark x1="71613" y1="95706" x2="68065" y2="90798"/>
                        <a14:foregroundMark x1="35161" y1="86503" x2="28065" y2="950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9687" y="3806126"/>
            <a:ext cx="2952750" cy="15525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2AC95B-2A20-4434-B572-F2286134F8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50841" y="1575164"/>
            <a:ext cx="2139881" cy="21398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3FF6DD-AB96-49BB-BCF0-0D1A21B82D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33812" y="33965"/>
            <a:ext cx="2139881" cy="21398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E9EA7FA-F5CB-4054-9527-B6AF11B119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13665" y="-15124"/>
            <a:ext cx="2139881" cy="21398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254530A-2592-4173-BDE5-1D43EA6523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9475" y="1730574"/>
            <a:ext cx="2139881" cy="213988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8836E58-8001-4845-95C9-5346A902DE03}"/>
              </a:ext>
            </a:extLst>
          </p:cNvPr>
          <p:cNvSpPr txBox="1"/>
          <p:nvPr/>
        </p:nvSpPr>
        <p:spPr>
          <a:xfrm>
            <a:off x="8942227" y="5115339"/>
            <a:ext cx="11691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86043C-F024-43CD-8FB4-3854B5997BFC}"/>
              </a:ext>
            </a:extLst>
          </p:cNvPr>
          <p:cNvSpPr txBox="1"/>
          <p:nvPr/>
        </p:nvSpPr>
        <p:spPr>
          <a:xfrm>
            <a:off x="5751199" y="5053784"/>
            <a:ext cx="32106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7-1=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EABD0E-EE5B-4E23-BFE4-D194EEF793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91207" y="1642612"/>
            <a:ext cx="2145978" cy="21459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23AD344-5206-4689-B8BC-EBE0EB29A2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22818" y="-29481"/>
            <a:ext cx="2145978" cy="21459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01ADBCC-D056-453F-AEB2-4B1FA516B9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23248" y="1716458"/>
            <a:ext cx="2145978" cy="21459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DBC716A-911A-45B5-87AA-37F6811243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85743" y="33965"/>
            <a:ext cx="2145978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64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AF1111-3120-4603-B65A-AD9A90BAA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904" y="1998692"/>
            <a:ext cx="1489408" cy="7470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6AB370-2567-4B35-A3DC-61491EE3F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122" y="4827787"/>
            <a:ext cx="1662655" cy="833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212E83-56D3-4E63-8CFB-C32830DA4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781" y="4827787"/>
            <a:ext cx="1662655" cy="8339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783B06-7DF8-42CF-B36E-EF2AF8B5D30D}"/>
              </a:ext>
            </a:extLst>
          </p:cNvPr>
          <p:cNvSpPr txBox="1"/>
          <p:nvPr/>
        </p:nvSpPr>
        <p:spPr>
          <a:xfrm>
            <a:off x="1305338" y="95861"/>
            <a:ext cx="1364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AFA55E-CBA5-4225-8BE7-81A4617216FE}"/>
              </a:ext>
            </a:extLst>
          </p:cNvPr>
          <p:cNvSpPr txBox="1"/>
          <p:nvPr/>
        </p:nvSpPr>
        <p:spPr>
          <a:xfrm>
            <a:off x="8534400" y="146250"/>
            <a:ext cx="861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662E6C-0607-448B-B18A-DE90DACB0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9111" l="3556" r="96000">
                        <a14:foregroundMark x1="11556" y1="8000" x2="11556" y2="8000"/>
                        <a14:foregroundMark x1="3556" y1="13778" x2="3556" y2="13778"/>
                        <a14:foregroundMark x1="12444" y1="98222" x2="12444" y2="98222"/>
                        <a14:foregroundMark x1="95111" y1="87111" x2="95111" y2="87111"/>
                        <a14:foregroundMark x1="96444" y1="16000" x2="96444" y2="16000"/>
                        <a14:foregroundMark x1="86667" y1="4889" x2="86667" y2="4889"/>
                        <a14:foregroundMark x1="14222" y1="4444" x2="14222" y2="4444"/>
                        <a14:foregroundMark x1="84000" y1="2667" x2="84000" y2="2667"/>
                        <a14:foregroundMark x1="3556" y1="84889" x2="3556" y2="84889"/>
                        <a14:foregroundMark x1="85333" y1="99111" x2="85333" y2="99111"/>
                        <a14:foregroundMark x1="14667" y1="2667" x2="14667" y2="2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03781" y="4544054"/>
            <a:ext cx="1401415" cy="14014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BEB0FB-A58C-49FD-B776-ACF4790980FF}"/>
              </a:ext>
            </a:extLst>
          </p:cNvPr>
          <p:cNvSpPr txBox="1"/>
          <p:nvPr/>
        </p:nvSpPr>
        <p:spPr>
          <a:xfrm>
            <a:off x="5224064" y="-20816"/>
            <a:ext cx="3019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10-1=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F03D31-D994-422F-84CE-7326441E95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8015" y="2203667"/>
            <a:ext cx="1487553" cy="7498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2392A7-BB3D-4A19-8C6C-871C0B326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356" y="1168997"/>
            <a:ext cx="1489408" cy="7470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3A93355-06E8-4423-B158-B83CB21F7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122" y="2841013"/>
            <a:ext cx="1489408" cy="7470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CCC48DC-AAD4-4FE1-9EDA-D7F2F9B0B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346" y="3683334"/>
            <a:ext cx="1489408" cy="7470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85E952A-3E75-42BA-A5E0-105A0A207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345" y="3904762"/>
            <a:ext cx="1489408" cy="7470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2EC6D1A-2C43-47EE-8515-C0623967B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658" y="2924101"/>
            <a:ext cx="1489408" cy="7470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DE2F28-16DE-4695-9263-FB2B240A4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764" y="1943440"/>
            <a:ext cx="1489408" cy="7470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D02C6F2-A849-41E5-8295-708E956C0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722" y="1020415"/>
            <a:ext cx="1489408" cy="7470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71F317C-6506-4732-BE39-7B5E6F078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8330" y="3273589"/>
            <a:ext cx="1489408" cy="74705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0C28AD1-EA69-45AA-A6F5-FA7E1A8ED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3854" y="3206859"/>
            <a:ext cx="1489408" cy="74705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B852BC6-D0E2-48C2-8EB0-D86D79A22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716" y="2336377"/>
            <a:ext cx="1489408" cy="74705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FC429B9-BF58-40C6-A67E-FA74A089C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5263" y="1393942"/>
            <a:ext cx="1489408" cy="7470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81DC378-181A-40AE-AD10-30FFA2AB4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1087" y="2290160"/>
            <a:ext cx="1489408" cy="74705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7F7CD1B-C697-4A28-A0F5-632D4B6A6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9471" y="1393943"/>
            <a:ext cx="1489408" cy="74705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80B41C7-F975-44AB-9045-F1369E5C5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6046" y="1296190"/>
            <a:ext cx="1489408" cy="74705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020A0C6-6FA3-4536-B262-49CFDCD385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7390" y="3348656"/>
            <a:ext cx="1487553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5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62412D-B314-4127-9396-D77E4042D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4" b="97587" l="1857" r="98011">
                        <a14:foregroundMark x1="20027" y1="77078" x2="20027" y2="77078"/>
                        <a14:foregroundMark x1="18966" y1="71046" x2="33687" y2="70241"/>
                        <a14:foregroundMark x1="33687" y1="70241" x2="51459" y2="74665"/>
                        <a14:foregroundMark x1="51459" y1="74665" x2="54377" y2="76542"/>
                        <a14:foregroundMark x1="57029" y1="9651" x2="45225" y2="2547"/>
                        <a14:foregroundMark x1="45225" y1="2547" x2="42308" y2="8981"/>
                        <a14:foregroundMark x1="42308" y1="8981" x2="42308" y2="9115"/>
                        <a14:foregroundMark x1="43501" y1="5228" x2="40981" y2="2681"/>
                        <a14:foregroundMark x1="51592" y1="2279" x2="51592" y2="2279"/>
                        <a14:foregroundMark x1="40584" y1="938" x2="40584" y2="938"/>
                        <a14:foregroundMark x1="9416" y1="37131" x2="8449" y2="40010"/>
                        <a14:foregroundMark x1="7189" y1="45585" x2="7427" y2="47587"/>
                        <a14:foregroundMark x1="8355" y1="51340" x2="1989" y2="55094"/>
                        <a14:foregroundMark x1="1989" y1="55094" x2="4642" y2="62332"/>
                        <a14:foregroundMark x1="4642" y1="62332" x2="10080" y2="68365"/>
                        <a14:foregroundMark x1="10080" y1="68365" x2="13130" y2="74933"/>
                        <a14:foregroundMark x1="13130" y1="74933" x2="12424" y2="81049"/>
                        <a14:foregroundMark x1="16319" y1="85831" x2="30371" y2="95576"/>
                        <a14:foregroundMark x1="30371" y1="95576" x2="63263" y2="94236"/>
                        <a14:foregroundMark x1="63263" y1="94236" x2="81698" y2="85657"/>
                        <a14:foregroundMark x1="81698" y1="85657" x2="92838" y2="65952"/>
                        <a14:foregroundMark x1="92838" y1="65952" x2="93236" y2="65147"/>
                        <a14:foregroundMark x1="98011" y1="63405" x2="95756" y2="57775"/>
                        <a14:foregroundMark x1="65915" y1="76676" x2="43501" y2="91019"/>
                        <a14:foregroundMark x1="21883" y1="93566" x2="36870" y2="97453"/>
                        <a14:foregroundMark x1="36870" y1="97453" x2="49602" y2="97721"/>
                        <a14:foregroundMark x1="20557" y1="63941" x2="20557" y2="63941"/>
                        <a14:foregroundMark x1="1857" y1="61662" x2="2918" y2="55496"/>
                        <a14:backgroundMark x1="7692" y1="41555" x2="8090" y2="41287"/>
                        <a14:backgroundMark x1="8090" y1="42493" x2="7560" y2="44772"/>
                        <a14:backgroundMark x1="7560" y1="45040" x2="6764" y2="44772"/>
                        <a14:backgroundMark x1="7958" y1="42091" x2="7958" y2="42091"/>
                        <a14:backgroundMark x1="7162" y1="42359" x2="7692" y2="41957"/>
                        <a14:backgroundMark x1="12202" y1="81099" x2="11936" y2="80161"/>
                        <a14:backgroundMark x1="13263" y1="83110" x2="13263" y2="83110"/>
                        <a14:backgroundMark x1="13263" y1="83110" x2="13263" y2="83110"/>
                        <a14:backgroundMark x1="12334" y1="81099" x2="14456" y2="84584"/>
                        <a14:backgroundMark x1="14456" y1="84584" x2="14854" y2="86193"/>
                        <a14:backgroundMark x1="12334" y1="80965" x2="12334" y2="793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591" y="314000"/>
            <a:ext cx="4645215" cy="45959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93347F-3186-42B5-B366-E2836507F080}"/>
              </a:ext>
            </a:extLst>
          </p:cNvPr>
          <p:cNvSpPr txBox="1"/>
          <p:nvPr/>
        </p:nvSpPr>
        <p:spPr>
          <a:xfrm>
            <a:off x="2226365" y="5247861"/>
            <a:ext cx="14312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5D933E-F483-4F3E-A943-E772F1294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69" y="1444098"/>
            <a:ext cx="5546825" cy="29049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C6F409-7F0E-43E1-ACD9-1B4D4107B260}"/>
              </a:ext>
            </a:extLst>
          </p:cNvPr>
          <p:cNvSpPr txBox="1"/>
          <p:nvPr/>
        </p:nvSpPr>
        <p:spPr>
          <a:xfrm>
            <a:off x="8839200" y="5247861"/>
            <a:ext cx="7288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99556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721C3-BAF3-4835-8DC7-6BD8B82E2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539"/>
            <a:ext cx="10515600" cy="59384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5400" b="1" dirty="0">
                <a:latin typeface="Century Gothic" panose="020B0502020202020204" pitchFamily="34" charset="0"/>
              </a:rPr>
              <a:t>One less than  5  =</a:t>
            </a:r>
          </a:p>
          <a:p>
            <a:pPr marL="0" indent="0">
              <a:buNone/>
            </a:pPr>
            <a:endParaRPr lang="en-US" sz="54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54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5400" b="1" dirty="0">
                <a:latin typeface="Century Gothic" panose="020B0502020202020204" pitchFamily="34" charset="0"/>
              </a:rPr>
              <a:t>One less than  6  =</a:t>
            </a:r>
          </a:p>
          <a:p>
            <a:pPr marL="0" indent="0">
              <a:buNone/>
            </a:pPr>
            <a:endParaRPr lang="en-US" sz="54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54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5400" b="1" dirty="0">
                <a:latin typeface="Century Gothic" panose="020B0502020202020204" pitchFamily="34" charset="0"/>
              </a:rPr>
              <a:t>One less than  1  =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F3D382-099B-4FD7-BFE2-AAF5626F1B0C}"/>
              </a:ext>
            </a:extLst>
          </p:cNvPr>
          <p:cNvSpPr txBox="1"/>
          <p:nvPr/>
        </p:nvSpPr>
        <p:spPr>
          <a:xfrm>
            <a:off x="7460974" y="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10D467-1DF6-4514-B51F-0AC845F774EF}"/>
              </a:ext>
            </a:extLst>
          </p:cNvPr>
          <p:cNvSpPr txBox="1"/>
          <p:nvPr/>
        </p:nvSpPr>
        <p:spPr>
          <a:xfrm>
            <a:off x="7580243" y="2228671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2D6C04-5736-43AF-A5AE-5B73268D7FEF}"/>
              </a:ext>
            </a:extLst>
          </p:cNvPr>
          <p:cNvSpPr txBox="1"/>
          <p:nvPr/>
        </p:nvSpPr>
        <p:spPr>
          <a:xfrm>
            <a:off x="7460974" y="4642008"/>
            <a:ext cx="490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59020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893CC-A946-4660-8F90-495C44C73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8296"/>
            <a:ext cx="10515600" cy="5898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latin typeface="Century Gothic" panose="020B0502020202020204" pitchFamily="34" charset="0"/>
              </a:rPr>
              <a:t>One less than  8  =</a:t>
            </a:r>
          </a:p>
          <a:p>
            <a:pPr marL="0" indent="0">
              <a:buNone/>
            </a:pPr>
            <a:endParaRPr lang="en-US" sz="48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48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4800" b="1" dirty="0">
                <a:latin typeface="Century Gothic" panose="020B0502020202020204" pitchFamily="34" charset="0"/>
              </a:rPr>
              <a:t>One less than  2  =</a:t>
            </a:r>
          </a:p>
          <a:p>
            <a:pPr marL="0" indent="0">
              <a:buNone/>
            </a:pPr>
            <a:endParaRPr lang="en-US" sz="48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48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4800" b="1" dirty="0">
                <a:latin typeface="Century Gothic" panose="020B0502020202020204" pitchFamily="34" charset="0"/>
              </a:rPr>
              <a:t>One less than 3  =</a:t>
            </a:r>
            <a:endParaRPr lang="en-US" sz="4400" b="1" dirty="0"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3EBD7B-2E25-4684-BB8C-6724D67B8050}"/>
              </a:ext>
            </a:extLst>
          </p:cNvPr>
          <p:cNvSpPr txBox="1"/>
          <p:nvPr/>
        </p:nvSpPr>
        <p:spPr>
          <a:xfrm>
            <a:off x="7036904" y="265538"/>
            <a:ext cx="530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A5FA7C-782F-484B-AA3E-6535A23BA33C}"/>
              </a:ext>
            </a:extLst>
          </p:cNvPr>
          <p:cNvSpPr txBox="1"/>
          <p:nvPr/>
        </p:nvSpPr>
        <p:spPr>
          <a:xfrm>
            <a:off x="7023650" y="2560013"/>
            <a:ext cx="530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80D91A-F35B-4325-A930-D1714D321C36}"/>
              </a:ext>
            </a:extLst>
          </p:cNvPr>
          <p:cNvSpPr txBox="1"/>
          <p:nvPr/>
        </p:nvSpPr>
        <p:spPr>
          <a:xfrm>
            <a:off x="7023651" y="4854489"/>
            <a:ext cx="530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3529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8551E-BB7F-43CA-B179-D07444D47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0817"/>
            <a:ext cx="10515600" cy="57661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5400" b="1" dirty="0">
                <a:latin typeface="Century Gothic" panose="020B0502020202020204" pitchFamily="34" charset="0"/>
              </a:rPr>
              <a:t>One less than  10   =</a:t>
            </a:r>
          </a:p>
          <a:p>
            <a:pPr marL="0" indent="0">
              <a:buNone/>
            </a:pPr>
            <a:endParaRPr lang="en-US" sz="54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54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5400" b="1" dirty="0">
                <a:latin typeface="Century Gothic" panose="020B0502020202020204" pitchFamily="34" charset="0"/>
              </a:rPr>
              <a:t>One less  than   7   =</a:t>
            </a:r>
          </a:p>
          <a:p>
            <a:pPr marL="0" indent="0">
              <a:buNone/>
            </a:pPr>
            <a:endParaRPr lang="en-US" sz="54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54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5400" b="1" dirty="0">
                <a:latin typeface="Century Gothic" panose="020B0502020202020204" pitchFamily="34" charset="0"/>
              </a:rPr>
              <a:t>One less than   9    =</a:t>
            </a:r>
          </a:p>
          <a:p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D2C4DE-FD2A-48F2-83DE-A6B9E97B2C14}"/>
              </a:ext>
            </a:extLst>
          </p:cNvPr>
          <p:cNvSpPr txBox="1"/>
          <p:nvPr/>
        </p:nvSpPr>
        <p:spPr>
          <a:xfrm>
            <a:off x="7938052" y="127039"/>
            <a:ext cx="8083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 panose="020B0502020202020204" pitchFamily="34" charset="0"/>
              </a:rPr>
              <a:t>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F8F5EA-C3E1-44AC-ABF5-949876C8AF7D}"/>
              </a:ext>
            </a:extLst>
          </p:cNvPr>
          <p:cNvSpPr txBox="1"/>
          <p:nvPr/>
        </p:nvSpPr>
        <p:spPr>
          <a:xfrm>
            <a:off x="7924799" y="2398643"/>
            <a:ext cx="583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12D794-1A61-4708-B76B-B2283FF7BE59}"/>
              </a:ext>
            </a:extLst>
          </p:cNvPr>
          <p:cNvSpPr txBox="1"/>
          <p:nvPr/>
        </p:nvSpPr>
        <p:spPr>
          <a:xfrm>
            <a:off x="7938052" y="4762580"/>
            <a:ext cx="583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55463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8BE06C-AA82-4B5F-9BBE-327D1BF41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8" y="689114"/>
            <a:ext cx="9560498" cy="535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89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157</Words>
  <Application>Microsoft Office PowerPoint</Application>
  <PresentationFormat>Widescreen</PresentationFormat>
  <Paragraphs>80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Dina Qubain</cp:lastModifiedBy>
  <cp:revision>32</cp:revision>
  <dcterms:created xsi:type="dcterms:W3CDTF">2021-02-24T15:20:28Z</dcterms:created>
  <dcterms:modified xsi:type="dcterms:W3CDTF">2023-02-20T07:16:27Z</dcterms:modified>
</cp:coreProperties>
</file>