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3" r:id="rId14"/>
    <p:sldId id="269" r:id="rId15"/>
    <p:sldId id="277" r:id="rId16"/>
    <p:sldId id="270" r:id="rId17"/>
    <p:sldId id="271" r:id="rId18"/>
    <p:sldId id="272" r:id="rId19"/>
    <p:sldId id="274" r:id="rId20"/>
    <p:sldId id="275" r:id="rId21"/>
    <p:sldId id="276" r:id="rId22"/>
    <p:sldId id="278" r:id="rId23"/>
    <p:sldId id="279" r:id="rId24"/>
    <p:sldId id="280" r:id="rId25"/>
    <p:sldId id="281" r:id="rId26"/>
    <p:sldId id="282" r:id="rId27"/>
    <p:sldId id="285" r:id="rId28"/>
    <p:sldId id="283" r:id="rId29"/>
    <p:sldId id="284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BAC84-F12B-4DE2-8EE3-D9E73A7540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C7795C-9D81-48D1-91A6-DFA3DA2F8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952A1-1CE6-48AB-A653-3624022B3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04D66-012A-4919-A9A5-CFC32F1CC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F4104-AA93-4D8A-B0E9-2C7BC2723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61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D2B0E-2CF8-420B-A868-7C2C53D56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8D57C4-44A6-441C-ABEF-4141C21B9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EB365F-09DC-44DF-84D3-223822938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34873-F998-44F1-9468-5158D9433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5C9C3-16D6-4E8F-A633-C2C8DBFB8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31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22F420-498B-4308-8740-007D96051C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F11B0F-7EE0-487F-A8A7-BC18A5E680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A7D888-FF88-4A50-A000-EECB267B8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1DB6DC-DBD4-498C-B851-565B0DB65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85590-8582-453D-B11F-4AF63CD7F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F7C9-A818-415F-9243-DE839AEF5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8B243-211C-4DCE-885A-D88A92161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5CF46-3F17-448D-8D0E-6564F9666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7C1AB-A43D-4333-AA7B-0DC788B9C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902A27-7C0B-461B-B2A7-454FC467D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72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D9FFC-2A3F-4A58-A5AE-4AD66EB34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598B00-347D-4F22-B147-9077FB2D4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30541-3108-4809-9EF8-5091F986C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B7456-3B0F-4363-8C52-601BC29B5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DE382-80E1-421D-8D51-CFF78745B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20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DBBA-9F43-4398-897F-C8CD7883F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E01D6-8E06-4B03-BCC4-7B42880914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00FD4D-DCE0-4F3C-8330-32EBF38CF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791954-2281-4374-B9DC-B78CEC6EB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6E3442-0E79-4379-A92B-FA605BA4B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F61B23-7255-49B0-BE28-DBFF53236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493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D07D8-B722-4078-B648-2211D9DAF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1AEB8C-2743-4813-BF0C-5A67EECDB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EAC3DD-2CC9-49D2-AC51-B4DCABDB9B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137E7D-B241-4A5C-A260-3276BBED59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8A3F24-3B2D-4971-93E2-32BD8B7CC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EC93F1-625E-4AC2-9429-F76957F0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9D0937-7230-4E86-9AB1-FC8F3856D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6CCD3E-5579-402E-A57D-28E17B05F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03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4A47B-554D-4EB8-8FF9-9692F4DC6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C1673E-D80F-4A46-AF01-BE67D1617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F0E365-76A6-4D81-B155-0E64321A8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F52C84-2AB1-4367-A211-D023AE26B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48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B289A5-D37F-43C3-9A60-6FE6C2C75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C30EBD-12D6-4EF9-B7BB-7E6C2EB07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C7B04-17C7-4B3A-8E01-3D70CCAE5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777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9B875-529E-4EA7-9A57-8399B5A5D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BA858-EA15-44FD-9972-16187D0AF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2B59E8-5740-4A60-8849-BD067F896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1070B2-AC45-47EA-A4AE-9B4261BE5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88BAD4-F936-44E2-9BE7-23ECEDC2C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57C07D-D3E9-4CD7-A691-7C865D221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505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EADB7-D09E-47F2-9A73-7252D077C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72E07B-6BF3-4859-A2B2-4EF23F7A8D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33D34B-8527-4FEC-9315-44CB633867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3F0C-9961-4962-8444-E470B6182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788DB2-7504-4EC0-9A70-01F37A8B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0A7028-3A5A-455F-9359-2F5BE05B4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571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8D8BEE-00EB-4CB2-9CC2-0F35265C4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42CB3F-64A7-4DC3-9CDC-D0A8BD00B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4A5AA-A48F-4F32-8A3D-6CB1E3B9DC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C4E34-174E-4D59-B3D5-2266673618A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26717-2666-4F40-8630-54FC5000AA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4E7FA-E521-424A-8C06-5ACC95BE4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60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 /><Relationship Id="rId2" Type="http://schemas.openxmlformats.org/officeDocument/2006/relationships/image" Target="../media/image13.png" /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 /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 /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Relationship Id="rId4" Type="http://schemas.microsoft.com/office/2007/relationships/hdphoto" Target="../media/hdphoto2.wdp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C6827-52DA-4376-92FD-C46E18330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82805"/>
          </a:xfrm>
        </p:spPr>
        <p:txBody>
          <a:bodyPr>
            <a:normAutofit/>
          </a:bodyPr>
          <a:lstStyle/>
          <a:p>
            <a:pPr algn="ctr"/>
            <a:r>
              <a:rPr lang="en-US" sz="19900" b="1" dirty="0">
                <a:latin typeface="Century Gothic" panose="020B0502020202020204" pitchFamily="34" charset="0"/>
              </a:rPr>
              <a:t>L   I</a:t>
            </a:r>
          </a:p>
        </p:txBody>
      </p:sp>
    </p:spTree>
    <p:extLst>
      <p:ext uri="{BB962C8B-B14F-4D97-AF65-F5344CB8AC3E}">
        <p14:creationId xmlns:p14="http://schemas.microsoft.com/office/powerpoint/2010/main" val="964721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F4517-DB4A-4818-B45F-FA819CB56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31177"/>
            <a:ext cx="10515600" cy="2749136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11500" dirty="0"/>
              <a:t>clock</a:t>
            </a:r>
            <a:br>
              <a:rPr lang="en-US" sz="11500" dirty="0"/>
            </a:br>
            <a:r>
              <a:rPr lang="en-US" sz="11500" dirty="0"/>
              <a:t>             . 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CF7F2A-4142-4E06-9DD4-AD8A3EA0BB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6627" y="100290"/>
            <a:ext cx="3509962" cy="3494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297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EA5C6-C14E-462D-869E-3A8DC5CE9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255" y="3429000"/>
            <a:ext cx="10515600" cy="322118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2500" dirty="0"/>
              <a:t>doll</a:t>
            </a:r>
            <a:br>
              <a:rPr lang="en-US" sz="12500" dirty="0"/>
            </a:br>
            <a:r>
              <a:rPr lang="en-US" sz="12500" dirty="0"/>
              <a:t>. . 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E6A2A9-EF91-486F-BB64-B5F6BD1E1A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8945" y="374074"/>
            <a:ext cx="5721927" cy="2898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409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88114-681B-41AC-A551-4B769B87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6291" y="3255817"/>
            <a:ext cx="10037618" cy="311727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plug</a:t>
            </a:r>
          </a:p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. . . .</a:t>
            </a:r>
            <a:endParaRPr lang="en-US" sz="4000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487501-6CC0-43B8-BF7A-D894A64779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9163" y="0"/>
            <a:ext cx="5320145" cy="2826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874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B6FBB-A946-4980-9ABF-94FCB41E2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lad</a:t>
            </a:r>
          </a:p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 .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566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CF111-2C5A-489E-BBFA-95FFAEDA5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leg</a:t>
            </a:r>
          </a:p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4214719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5A10B-DFB0-4584-B086-E82985FA9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1007"/>
            <a:ext cx="10515600" cy="5711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log</a:t>
            </a:r>
          </a:p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16322376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97ED2-A5C7-4BFD-BC8C-4F4186560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lost</a:t>
            </a:r>
          </a:p>
          <a:p>
            <a:pPr marL="0" indent="0" algn="just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 . . . .  </a:t>
            </a:r>
            <a:r>
              <a:rPr lang="en-US" sz="9600" dirty="0">
                <a:latin typeface="Century Gothic" panose="020B0502020202020204" pitchFamily="34" charset="0"/>
              </a:rPr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31125209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2BE0F-962B-4FA6-A5FD-50AD3F264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lips</a:t>
            </a:r>
            <a:endParaRPr lang="en-US" sz="166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... .</a:t>
            </a:r>
          </a:p>
        </p:txBody>
      </p:sp>
    </p:spTree>
    <p:extLst>
      <p:ext uri="{BB962C8B-B14F-4D97-AF65-F5344CB8AC3E}">
        <p14:creationId xmlns:p14="http://schemas.microsoft.com/office/powerpoint/2010/main" val="3720258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5487E-031C-477B-A9F6-2716AD1E6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luck</a:t>
            </a:r>
          </a:p>
          <a:p>
            <a:pPr marL="0" indent="0" algn="just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    . .  .</a:t>
            </a:r>
          </a:p>
        </p:txBody>
      </p:sp>
    </p:spTree>
    <p:extLst>
      <p:ext uri="{BB962C8B-B14F-4D97-AF65-F5344CB8AC3E}">
        <p14:creationId xmlns:p14="http://schemas.microsoft.com/office/powerpoint/2010/main" val="33390601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F08AF-0872-4497-9EA6-769396F60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7309"/>
            <a:ext cx="10515600" cy="553965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doll</a:t>
            </a:r>
          </a:p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. .</a:t>
            </a:r>
          </a:p>
        </p:txBody>
      </p:sp>
    </p:spTree>
    <p:extLst>
      <p:ext uri="{BB962C8B-B14F-4D97-AF65-F5344CB8AC3E}">
        <p14:creationId xmlns:p14="http://schemas.microsoft.com/office/powerpoint/2010/main" val="2494108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962AA-64D4-4C54-A527-A057B23D0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809" y="2796209"/>
            <a:ext cx="10995991" cy="369735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3800" dirty="0">
                <a:latin typeface="Century Gothic" panose="020B0502020202020204" pitchFamily="34" charset="0"/>
              </a:rPr>
              <a:t>lollipop</a:t>
            </a:r>
            <a:br>
              <a:rPr lang="en-US" sz="13800" dirty="0">
                <a:latin typeface="Century Gothic" panose="020B0502020202020204" pitchFamily="34" charset="0"/>
              </a:rPr>
            </a:br>
            <a:endParaRPr lang="en-US" sz="13800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38C814-7D81-4F9B-BD7B-36970F49CE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007" b="99331" l="7143" r="99405">
                        <a14:foregroundMark x1="47619" y1="5017" x2="47619" y2="5017"/>
                        <a14:foregroundMark x1="99405" y1="25753" x2="99405" y2="25753"/>
                        <a14:foregroundMark x1="11905" y1="16722" x2="11905" y2="16722"/>
                        <a14:foregroundMark x1="11905" y1="16722" x2="5952" y2="28094"/>
                        <a14:foregroundMark x1="5952" y1="28094" x2="7143" y2="40468"/>
                        <a14:foregroundMark x1="7143" y1="40468" x2="12500" y2="43813"/>
                        <a14:foregroundMark x1="10714" y1="12375" x2="29167" y2="5351"/>
                        <a14:foregroundMark x1="29167" y1="5351" x2="48810" y2="2007"/>
                        <a14:foregroundMark x1="48810" y1="2007" x2="68452" y2="5351"/>
                        <a14:foregroundMark x1="65476" y1="54515" x2="93452" y2="9933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9951277">
            <a:off x="4093159" y="56245"/>
            <a:ext cx="2282717" cy="40626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10732D0-0CC4-4DFD-9A1F-DB7AC25BC281}"/>
              </a:ext>
            </a:extLst>
          </p:cNvPr>
          <p:cNvSpPr txBox="1"/>
          <p:nvPr/>
        </p:nvSpPr>
        <p:spPr>
          <a:xfrm>
            <a:off x="3072847" y="4416411"/>
            <a:ext cx="55659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.  . .  . .   .    .</a:t>
            </a:r>
          </a:p>
        </p:txBody>
      </p:sp>
    </p:spTree>
    <p:extLst>
      <p:ext uri="{BB962C8B-B14F-4D97-AF65-F5344CB8AC3E}">
        <p14:creationId xmlns:p14="http://schemas.microsoft.com/office/powerpoint/2010/main" val="2472188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530D5-D135-4BE8-B946-7C5293AD6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4182"/>
            <a:ext cx="10515600" cy="56227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lock</a:t>
            </a:r>
          </a:p>
          <a:p>
            <a:pPr marL="0" indent="0" algn="just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. .  .</a:t>
            </a:r>
          </a:p>
        </p:txBody>
      </p:sp>
    </p:spTree>
    <p:extLst>
      <p:ext uri="{BB962C8B-B14F-4D97-AF65-F5344CB8AC3E}">
        <p14:creationId xmlns:p14="http://schemas.microsoft.com/office/powerpoint/2010/main" val="34885850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16109-C0B5-4DA7-BAEF-20C488E7B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854" y="506773"/>
            <a:ext cx="10515600" cy="58444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clock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   . . .  .</a:t>
            </a:r>
          </a:p>
        </p:txBody>
      </p:sp>
    </p:spTree>
    <p:extLst>
      <p:ext uri="{BB962C8B-B14F-4D97-AF65-F5344CB8AC3E}">
        <p14:creationId xmlns:p14="http://schemas.microsoft.com/office/powerpoint/2010/main" val="16951534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F0791-A01B-4C45-A2A2-F5E7CE300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5636"/>
            <a:ext cx="10515600" cy="57613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plan</a:t>
            </a:r>
          </a:p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. . .</a:t>
            </a:r>
          </a:p>
        </p:txBody>
      </p:sp>
    </p:spTree>
    <p:extLst>
      <p:ext uri="{BB962C8B-B14F-4D97-AF65-F5344CB8AC3E}">
        <p14:creationId xmlns:p14="http://schemas.microsoft.com/office/powerpoint/2010/main" val="40431520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D9147-E89C-4229-875B-6CF7B1632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673"/>
            <a:ext cx="10515600" cy="59552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lamp</a:t>
            </a:r>
          </a:p>
          <a:p>
            <a:pPr marL="0" indent="0" algn="just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   . . .  .</a:t>
            </a:r>
          </a:p>
        </p:txBody>
      </p:sp>
    </p:spTree>
    <p:extLst>
      <p:ext uri="{BB962C8B-B14F-4D97-AF65-F5344CB8AC3E}">
        <p14:creationId xmlns:p14="http://schemas.microsoft.com/office/powerpoint/2010/main" val="29232237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C4776-6406-4EC4-8175-DECE82A61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8036"/>
            <a:ext cx="10515600" cy="56089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glad</a:t>
            </a:r>
          </a:p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 . . . .</a:t>
            </a:r>
          </a:p>
        </p:txBody>
      </p:sp>
    </p:spTree>
    <p:extLst>
      <p:ext uri="{BB962C8B-B14F-4D97-AF65-F5344CB8AC3E}">
        <p14:creationId xmlns:p14="http://schemas.microsoft.com/office/powerpoint/2010/main" val="7414336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64DB7-BC8E-4EF3-9047-F1908BEB7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809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help</a:t>
            </a:r>
          </a:p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. . .</a:t>
            </a:r>
          </a:p>
        </p:txBody>
      </p:sp>
    </p:spTree>
    <p:extLst>
      <p:ext uri="{BB962C8B-B14F-4D97-AF65-F5344CB8AC3E}">
        <p14:creationId xmlns:p14="http://schemas.microsoft.com/office/powerpoint/2010/main" val="9009563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DF1E2-8568-49CE-8F1C-D916B308B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7418"/>
            <a:ext cx="10515600" cy="53595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smell</a:t>
            </a:r>
          </a:p>
          <a:p>
            <a:pPr marL="0" indent="0" algn="just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. .  . </a:t>
            </a:r>
            <a:r>
              <a:rPr lang="en-US" sz="16600">
                <a:latin typeface="Century Gothic" panose="020B0502020202020204" pitchFamily="34" charset="0"/>
              </a:rPr>
              <a:t>.</a:t>
            </a:r>
            <a:endParaRPr lang="en-US" sz="16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7612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234FEBD-79F4-4C2E-A8BE-E066FB8FAF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305" y="0"/>
            <a:ext cx="6220239" cy="357243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03253C8-2FA8-40AB-B1C7-E52349F2A9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763" y="3429000"/>
            <a:ext cx="7710280" cy="357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488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DD7BC12-4DF2-4460-A89F-DF988E91FD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9131"/>
          <a:stretch/>
        </p:blipFill>
        <p:spPr>
          <a:xfrm>
            <a:off x="3436039" y="969466"/>
            <a:ext cx="6118777" cy="5987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2838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8A0BF32-A3B6-4D7F-874D-9C0FA10A8D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1111"/>
          <a:stretch/>
        </p:blipFill>
        <p:spPr>
          <a:xfrm>
            <a:off x="1219200" y="556591"/>
            <a:ext cx="8998226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970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1469A-6624-4E41-A746-1F965CBA0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29961"/>
            <a:ext cx="10515600" cy="266299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4900" dirty="0">
                <a:latin typeface="Century Gothic" panose="020B0502020202020204" pitchFamily="34" charset="0"/>
              </a:rPr>
              <a:t>lemon</a:t>
            </a:r>
            <a:br>
              <a:rPr lang="en-US" sz="14900" dirty="0">
                <a:latin typeface="Century Gothic" panose="020B0502020202020204" pitchFamily="34" charset="0"/>
              </a:rPr>
            </a:br>
            <a:r>
              <a:rPr lang="en-US" sz="14900" dirty="0">
                <a:latin typeface="Century Gothic" panose="020B0502020202020204" pitchFamily="34" charset="0"/>
              </a:rPr>
              <a:t>. . .  . .</a:t>
            </a:r>
            <a:br>
              <a:rPr lang="en-US" sz="14900" dirty="0">
                <a:latin typeface="Century Gothic" panose="020B0502020202020204" pitchFamily="34" charset="0"/>
              </a:rPr>
            </a:br>
            <a:br>
              <a:rPr lang="en-US" sz="6000" dirty="0"/>
            </a:br>
            <a:endParaRPr lang="en-US" sz="6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C1EE62A-E2D4-463B-8B1F-F6B8CFC244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58" t="16931" r="4720" b="15420"/>
          <a:stretch/>
        </p:blipFill>
        <p:spPr>
          <a:xfrm>
            <a:off x="3988904" y="0"/>
            <a:ext cx="3856383" cy="2822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384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A819C-08E9-4D60-988B-43B51FF51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29000"/>
            <a:ext cx="10515600" cy="2782302"/>
          </a:xfrm>
        </p:spPr>
        <p:txBody>
          <a:bodyPr>
            <a:noAutofit/>
          </a:bodyPr>
          <a:lstStyle/>
          <a:p>
            <a:pPr algn="ctr"/>
            <a:r>
              <a:rPr lang="en-US" sz="12500" dirty="0">
                <a:latin typeface="Century Gothic" panose="020B0502020202020204" pitchFamily="34" charset="0"/>
              </a:rPr>
              <a:t>leaf</a:t>
            </a:r>
            <a:br>
              <a:rPr lang="en-US" sz="12500" dirty="0">
                <a:latin typeface="Century Gothic" panose="020B0502020202020204" pitchFamily="34" charset="0"/>
              </a:rPr>
            </a:br>
            <a:r>
              <a:rPr lang="en-US" sz="12500" dirty="0">
                <a:latin typeface="Century Gothic" panose="020B0502020202020204" pitchFamily="34" charset="0"/>
              </a:rPr>
              <a:t>.  . 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885D23-7555-4D41-BBB1-63C6445AD7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98" t="13773" r="4664" b="16919"/>
          <a:stretch/>
        </p:blipFill>
        <p:spPr>
          <a:xfrm rot="20933205">
            <a:off x="3564152" y="287356"/>
            <a:ext cx="4801525" cy="27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43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CB33F-9E0C-4BBC-A133-6A7747AE1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540" y="2107096"/>
            <a:ext cx="10515600" cy="3234428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13600" dirty="0">
                <a:latin typeface="Century Gothic" panose="020B0502020202020204" pitchFamily="34" charset="0"/>
              </a:rPr>
            </a:br>
            <a:r>
              <a:rPr lang="en-US" sz="13600" dirty="0">
                <a:latin typeface="Century Gothic" panose="020B0502020202020204" pitchFamily="34" charset="0"/>
              </a:rPr>
              <a:t>log</a:t>
            </a:r>
            <a:br>
              <a:rPr lang="en-US" sz="13600" dirty="0">
                <a:latin typeface="Century Gothic" panose="020B0502020202020204" pitchFamily="34" charset="0"/>
              </a:rPr>
            </a:br>
            <a:r>
              <a:rPr lang="en-US" sz="13600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ED8817-C901-4673-9202-AA43B7904C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4019" y="0"/>
            <a:ext cx="5406885" cy="229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206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CF965-43E9-4103-9963-39D3AB0BD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730" y="3429000"/>
            <a:ext cx="10515600" cy="3117574"/>
          </a:xfrm>
        </p:spPr>
        <p:txBody>
          <a:bodyPr>
            <a:noAutofit/>
          </a:bodyPr>
          <a:lstStyle/>
          <a:p>
            <a:pPr algn="ctr"/>
            <a:r>
              <a:rPr lang="en-US" sz="13600" dirty="0">
                <a:latin typeface="Century Gothic" panose="020B0502020202020204" pitchFamily="34" charset="0"/>
              </a:rPr>
              <a:t>leg</a:t>
            </a:r>
            <a:br>
              <a:rPr lang="en-US" sz="13600" dirty="0">
                <a:latin typeface="Century Gothic" panose="020B0502020202020204" pitchFamily="34" charset="0"/>
              </a:rPr>
            </a:br>
            <a:r>
              <a:rPr lang="en-US" sz="13600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B4D41B-DAEB-40B9-8DF1-DF47C4828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232" y="195469"/>
            <a:ext cx="4763535" cy="3117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980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5BF5F-48D3-4414-9347-06A1ECA27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5035" y="2537308"/>
            <a:ext cx="10515600" cy="34659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3800" dirty="0">
                <a:latin typeface="Century Gothic" panose="020B0502020202020204" pitchFamily="34" charset="0"/>
              </a:rPr>
              <a:t>lips</a:t>
            </a:r>
            <a:br>
              <a:rPr lang="en-US" sz="13800" dirty="0">
                <a:latin typeface="Century Gothic" panose="020B0502020202020204" pitchFamily="34" charset="0"/>
              </a:rPr>
            </a:br>
            <a:r>
              <a:rPr lang="en-US" sz="13800" dirty="0">
                <a:latin typeface="Century Gothic" panose="020B0502020202020204" pitchFamily="34" charset="0"/>
              </a:rPr>
              <a:t>..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46BF70-1610-452C-8671-3F46DD2307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80" t="22008" r="-41" b="25092"/>
          <a:stretch/>
        </p:blipFill>
        <p:spPr>
          <a:xfrm>
            <a:off x="3750365" y="394182"/>
            <a:ext cx="5473147" cy="199121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96FCBF2-062E-4E53-BE17-60D1490776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778" b="89778" l="9778" r="92444">
                        <a14:foregroundMark x1="92444" y1="48889" x2="92444" y2="4888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089621" y="394182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817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C1F9D-A48E-446A-8545-B0B30BCCC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01090"/>
            <a:ext cx="10515600" cy="3769553"/>
          </a:xfrm>
        </p:spPr>
        <p:txBody>
          <a:bodyPr>
            <a:normAutofit/>
          </a:bodyPr>
          <a:lstStyle/>
          <a:p>
            <a:pPr algn="just"/>
            <a:r>
              <a:rPr lang="en-US" sz="11500" dirty="0">
                <a:latin typeface="Century Gothic" panose="020B0502020202020204" pitchFamily="34" charset="0"/>
              </a:rPr>
              <a:t>lock</a:t>
            </a:r>
            <a:br>
              <a:rPr lang="en-US" sz="11500" dirty="0">
                <a:latin typeface="Century Gothic" panose="020B0502020202020204" pitchFamily="34" charset="0"/>
              </a:rPr>
            </a:br>
            <a:r>
              <a:rPr lang="en-US" sz="11500" dirty="0">
                <a:latin typeface="Century Gothic" panose="020B0502020202020204" pitchFamily="34" charset="0"/>
              </a:rPr>
              <a:t>         . . 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D9C242-69E1-4444-8130-11F786AE1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6138" y="-97231"/>
            <a:ext cx="3803375" cy="3298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402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25CE0-3A8C-4E39-957B-E39DC6524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280" y="3429000"/>
            <a:ext cx="10515600" cy="3173896"/>
          </a:xfrm>
        </p:spPr>
        <p:txBody>
          <a:bodyPr>
            <a:noAutofit/>
          </a:bodyPr>
          <a:lstStyle/>
          <a:p>
            <a:pPr algn="just"/>
            <a:r>
              <a:rPr lang="en-US" sz="13600" dirty="0">
                <a:latin typeface="Century Gothic" panose="020B0502020202020204" pitchFamily="34" charset="0"/>
              </a:rPr>
              <a:t>lamp</a:t>
            </a:r>
            <a:br>
              <a:rPr lang="en-US" sz="13600" dirty="0">
                <a:latin typeface="Century Gothic" panose="020B0502020202020204" pitchFamily="34" charset="0"/>
              </a:rPr>
            </a:br>
            <a:r>
              <a:rPr lang="en-US" sz="13600" dirty="0">
                <a:latin typeface="Century Gothic" panose="020B0502020202020204" pitchFamily="34" charset="0"/>
              </a:rPr>
              <a:t>      . . 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5726E2-E6C3-4EBC-977E-E2D75AC8EC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3218" y="0"/>
            <a:ext cx="2927280" cy="3588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976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141</Words>
  <Application>Microsoft Office PowerPoint</Application>
  <PresentationFormat>Widescreen</PresentationFormat>
  <Paragraphs>42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L   I</vt:lpstr>
      <vt:lpstr>lollipop </vt:lpstr>
      <vt:lpstr>lemon . . .  . .  </vt:lpstr>
      <vt:lpstr>leaf .  .  .</vt:lpstr>
      <vt:lpstr> log . . .</vt:lpstr>
      <vt:lpstr>leg . . .</vt:lpstr>
      <vt:lpstr>lips .. . .</vt:lpstr>
      <vt:lpstr>lock          . .  .</vt:lpstr>
      <vt:lpstr>lamp       . .  . .</vt:lpstr>
      <vt:lpstr>clock              . . . .</vt:lpstr>
      <vt:lpstr>doll . .  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   I</dc:title>
  <dc:creator>Admin</dc:creator>
  <cp:lastModifiedBy>Dina Qubain</cp:lastModifiedBy>
  <cp:revision>11</cp:revision>
  <dcterms:created xsi:type="dcterms:W3CDTF">2021-01-02T16:31:49Z</dcterms:created>
  <dcterms:modified xsi:type="dcterms:W3CDTF">2023-02-20T06:55:39Z</dcterms:modified>
</cp:coreProperties>
</file>