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8DF4-60E6-4F76-8B1F-5BDDC5F46E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46F15-B58F-4A69-A4CF-A30EF4CE0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0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86AEB-CFB7-406A-9721-F55A5E02ED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65DBA-F157-4F98-BA6C-11AE0B6C5E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49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1725-D60A-47F7-9703-82C26F12E6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C449D-12FD-421D-B3F4-F882857EF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47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4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8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8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8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7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4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7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8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B112-4E0D-4BD2-8391-7F5E07B03C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D99B1-29F5-466C-B38A-7A1630CD4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1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45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64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54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9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98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73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06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1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7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5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C5DAB-64C4-4F85-87F1-31D5FACFB7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F39EC-5567-4959-9AFC-5A3E9FC34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968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57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1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5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17E3-EB93-46BE-9F3C-A44C32D329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EB764-8000-45C8-BEAF-6D35A7FEF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84D4F-5077-4896-8859-264BDFB369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96132-DE1F-445B-A1B8-10F47F195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32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B84C-1170-419A-86F3-2B74A9A9C1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747A7-71C9-4DB0-B5BB-885D2C7CD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93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441E1-F367-4105-BCF6-F2AF3769D4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6AC7F-93CE-4C17-8D77-31B24BB84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102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EDC7-380E-4802-A922-E272BC1186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63749-698B-45F3-8023-5B66F3982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33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FA78-B096-4428-A4C7-6CAF8B2594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40CE3-30EC-4B5F-9836-20EF2B25A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64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25BF8F-AFCF-4E08-9E7D-A5DE5FE857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1EFC03-166F-4B9E-963C-8F3227A0AE9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4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9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JO" altLang="en-US" sz="9600" b="1"/>
              <a:t>الماء</a:t>
            </a:r>
            <a:endParaRPr lang="en-US" altLang="en-US" sz="9600" b="1"/>
          </a:p>
        </p:txBody>
      </p:sp>
      <p:pic>
        <p:nvPicPr>
          <p:cNvPr id="2051" name="Picture 2" descr="C:\Users\ruba\Desktop\water\wh_82236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65" y="1417637"/>
            <a:ext cx="5577089" cy="521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0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9803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1871" y="2562896"/>
            <a:ext cx="34129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محيط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98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7" y="0"/>
            <a:ext cx="12201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1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05762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659" y="2794715"/>
            <a:ext cx="3477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بحيرة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5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793"/>
          <a:stretch/>
        </p:blipFill>
        <p:spPr>
          <a:xfrm>
            <a:off x="0" y="0"/>
            <a:ext cx="7402536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5662" y="3026535"/>
            <a:ext cx="31810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بحر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34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9218" name="Picture 2" descr="C:\Users\ruba\Desktop\water\the-sea-really-is-th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7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234"/>
          <a:stretch/>
        </p:blipFill>
        <p:spPr>
          <a:xfrm>
            <a:off x="0" y="-298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619125"/>
            <a:ext cx="5619750" cy="561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58" y="0"/>
            <a:ext cx="608848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619125"/>
            <a:ext cx="5619750" cy="5619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16386" name="Picture 2" descr="http://www.muslmh.com/vb/images/images_thumbs/41f34083ae08bddac340256810b5d2a5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 bwMode="auto">
          <a:xfrm>
            <a:off x="1" y="0"/>
            <a:ext cx="740535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8345510" y="2047740"/>
            <a:ext cx="3584619" cy="2446986"/>
          </a:xfrm>
        </p:spPr>
        <p:txBody>
          <a:bodyPr/>
          <a:lstStyle/>
          <a:p>
            <a:pPr eaLnBrk="1" hangingPunct="1"/>
            <a:r>
              <a:rPr lang="ar-JO" altLang="en-US" sz="10000" b="1" dirty="0" smtClean="0"/>
              <a:t>النبع</a:t>
            </a:r>
            <a:endParaRPr lang="en-US" altLang="en-US" sz="10000" b="1" dirty="0" smtClean="0"/>
          </a:p>
        </p:txBody>
      </p:sp>
      <p:sp>
        <p:nvSpPr>
          <p:cNvPr id="2" name="AutoShape 2" descr="Blue Floral Bubble Abstract Background - WeLoveSoLo | Abstract backgrounds,  Abstract, Blue abstra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3650" y="991673"/>
            <a:ext cx="75212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اشياء من صنع الانسان لتجميع المياه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7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3074" name="Picture 2" descr="C:\Users\ruba\Desktop\water\1207604940gL68U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0" y="188890"/>
            <a:ext cx="5881710" cy="58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الحصول على أنقى قطرة ماء في العالم - أخبار السعودية | صحيفة عكا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083" y="3234218"/>
            <a:ext cx="1474430" cy="23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pic>
        <p:nvPicPr>
          <p:cNvPr id="17410" name="Picture 2" descr="http://farm1.static.flickr.com/44/128727329_7f48de33d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"/>
          <p:cNvSpPr>
            <a:spLocks noGrp="1"/>
          </p:cNvSpPr>
          <p:nvPr>
            <p:ph type="title"/>
          </p:nvPr>
        </p:nvSpPr>
        <p:spPr>
          <a:xfrm>
            <a:off x="3286258" y="0"/>
            <a:ext cx="5619482" cy="1143000"/>
          </a:xfrm>
        </p:spPr>
        <p:txBody>
          <a:bodyPr/>
          <a:lstStyle/>
          <a:p>
            <a:pPr eaLnBrk="1" hangingPunct="1"/>
            <a:r>
              <a:rPr lang="ar-JO" altLang="en-US" sz="10000" b="1" dirty="0" smtClean="0"/>
              <a:t>السد</a:t>
            </a:r>
            <a:endParaRPr lang="en-US" altLang="en-US" sz="10000" b="1" dirty="0" smtClean="0"/>
          </a:p>
        </p:txBody>
      </p:sp>
    </p:spTree>
    <p:extLst>
      <p:ext uri="{BB962C8B-B14F-4D97-AF65-F5344CB8AC3E}">
        <p14:creationId xmlns:p14="http://schemas.microsoft.com/office/powerpoint/2010/main" val="28196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3541688" y="184485"/>
            <a:ext cx="4898265" cy="1143000"/>
          </a:xfrm>
        </p:spPr>
        <p:txBody>
          <a:bodyPr/>
          <a:lstStyle/>
          <a:p>
            <a:pPr eaLnBrk="1" hangingPunct="1"/>
            <a:r>
              <a:rPr lang="ar-JO" altLang="en-US" sz="10000" dirty="0" smtClean="0"/>
              <a:t>البئر</a:t>
            </a:r>
            <a:endParaRPr lang="en-US" altLang="en-US" sz="10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6" y="1589730"/>
            <a:ext cx="5473521" cy="5192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86" y="1514229"/>
            <a:ext cx="5679583" cy="53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070" y="1843950"/>
            <a:ext cx="82014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أماكن  تواجد الماء في الأردن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85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" y="1600041"/>
            <a:ext cx="11616744" cy="5077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3877" y="0"/>
            <a:ext cx="5936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البحر الميت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3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80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13" r="88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95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3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81" y="3356522"/>
            <a:ext cx="6761620" cy="3261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892" t="27173" r="12763"/>
          <a:stretch/>
        </p:blipFill>
        <p:spPr>
          <a:xfrm>
            <a:off x="4919730" y="270457"/>
            <a:ext cx="6941714" cy="41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00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2" y="1490074"/>
            <a:ext cx="5281118" cy="5243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379" y="1490073"/>
            <a:ext cx="5407621" cy="5243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018" y="227911"/>
            <a:ext cx="9777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6000" b="1" dirty="0">
                <a:solidFill>
                  <a:prstClr val="black"/>
                </a:solidFill>
              </a:rPr>
              <a:t>الطين العلاجي في البحر الميت  </a:t>
            </a:r>
            <a:endParaRPr 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86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82" y="-297"/>
            <a:ext cx="102970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7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pic>
        <p:nvPicPr>
          <p:cNvPr id="4098" name="Picture 2" descr="C:\Users\ruba\Desktop\water\FDA04K9FTTOTQW4.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489" y="695459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:\Users\ruba\Desktop\water\1281258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36" y="589209"/>
            <a:ext cx="18097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C:\Users\ruba\Desktop\water\water_fauc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7" y="2514600"/>
            <a:ext cx="2989263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4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96" y="1500148"/>
            <a:ext cx="9607640" cy="5380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1977" y="-126997"/>
            <a:ext cx="86680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شلالات ماعين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76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7" y="260313"/>
            <a:ext cx="11307650" cy="63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7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" y="0"/>
            <a:ext cx="5460642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121" y="0"/>
            <a:ext cx="549906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0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5" y="1434905"/>
            <a:ext cx="10480429" cy="5314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497" y="111466"/>
            <a:ext cx="11015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البحر الأحمر / خليج العقبة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38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" y="36787"/>
            <a:ext cx="12191321" cy="68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57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6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67" y="1790163"/>
            <a:ext cx="9968248" cy="4855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526" y="224069"/>
            <a:ext cx="8173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نهر الأردن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4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" y="373487"/>
            <a:ext cx="11384923" cy="62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16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03" y="164309"/>
            <a:ext cx="11359166" cy="64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8496" y="1841679"/>
            <a:ext cx="79462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600" b="1" dirty="0">
                <a:solidFill>
                  <a:prstClr val="black"/>
                </a:solidFill>
              </a:rPr>
              <a:t>اماكن تواجد الماء في الطبيعة  </a:t>
            </a:r>
            <a:endParaRPr lang="en-US" sz="9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1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609600" y="261759"/>
            <a:ext cx="10972800" cy="1143000"/>
          </a:xfrm>
        </p:spPr>
        <p:txBody>
          <a:bodyPr/>
          <a:lstStyle/>
          <a:p>
            <a:pPr eaLnBrk="1" hangingPunct="1"/>
            <a:r>
              <a:rPr lang="ar-JO" altLang="en-US" b="1" smtClean="0"/>
              <a:t>الغيم يحمل الماء </a:t>
            </a:r>
            <a:endParaRPr lang="en-US" altLang="en-US" b="1" smtClean="0"/>
          </a:p>
        </p:txBody>
      </p:sp>
      <p:pic>
        <p:nvPicPr>
          <p:cNvPr id="6147" name="Picture 2" descr="http://www.heritageoakschool.info/wp-content/uploads/2011/03/rain-clou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1"/>
            <a:ext cx="89154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77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6619741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6113" y="2717442"/>
            <a:ext cx="3335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شلال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70" y="-594"/>
            <a:ext cx="681292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30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25804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4597" y="2910625"/>
            <a:ext cx="3670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نهر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7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83"/>
            <a:ext cx="12192000" cy="6889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5" y="425003"/>
            <a:ext cx="10241910" cy="59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1390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</Words>
  <Application>Microsoft Office PowerPoint</Application>
  <PresentationFormat>Widescreen</PresentationFormat>
  <Paragraphs>18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3_Office Theme</vt:lpstr>
      <vt:lpstr>1_Office Theme</vt:lpstr>
      <vt:lpstr>Office Theme</vt:lpstr>
      <vt:lpstr>الماء</vt:lpstr>
      <vt:lpstr>PowerPoint Presentation</vt:lpstr>
      <vt:lpstr>PowerPoint Presentation</vt:lpstr>
      <vt:lpstr>PowerPoint Presentation</vt:lpstr>
      <vt:lpstr>الغيم يحمل الماء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النبع</vt:lpstr>
      <vt:lpstr>PowerPoint Presentation</vt:lpstr>
      <vt:lpstr>السد</vt:lpstr>
      <vt:lpstr>البئر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الماء</dc:title>
  <dc:creator>THINK PAD</dc:creator>
  <cp:lastModifiedBy>THINK PAD</cp:lastModifiedBy>
  <cp:revision>2</cp:revision>
  <dcterms:created xsi:type="dcterms:W3CDTF">2021-02-22T20:47:02Z</dcterms:created>
  <dcterms:modified xsi:type="dcterms:W3CDTF">2021-02-22T20:48:52Z</dcterms:modified>
</cp:coreProperties>
</file>