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37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705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8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C2790-54D2-4EDB-B333-EC01DF7A8E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16C56-6097-46AF-B181-350D89C0F5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315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83444-8245-49AC-ABAF-AF913C52E8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8DCCA-C1BB-4365-A4E2-498794054B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878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384B-FD9F-4D92-A36F-74BA452F6E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F3F73-9669-4605-82E3-F85613E83A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924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6CBA1-7813-48CA-96D6-D2FA495DC7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5C34D-F220-448B-902C-687A19EDB2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197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0EB36-BD06-45A7-AEB6-2DB37B9A97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C5011-2F8D-4800-931A-47AE72BECA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243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712C9-D96C-4012-AA20-36C247BAC3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76601-DDFE-4210-9747-837BDCC8B0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637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72533-1F17-44A7-AA64-A4ABD98BCD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03BE5-DE8B-46E0-82E6-D00DBA24D1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399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24F7-4D05-43C2-A645-B0EB71DC10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E93EB-2ADA-4775-B6FF-4130A16746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48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26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832E0-B10C-45B9-B0F0-C5754B4311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8CA38-0C8F-4107-9C2F-757E37532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380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C8170-4D18-45CC-9BC5-48F92FADA8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EEF83-635B-4F26-8FF6-E567F54630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52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40DB8-F54B-4444-B8E3-9D5A81FD96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19DD3-BAD6-496E-AFFE-D06EC2EF77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325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7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12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74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1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81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1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57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2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76516E-33E1-4F53-AF10-B2A419BF96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5CF854-D393-48BB-B627-DE35049F8AA4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51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1" y="29028"/>
            <a:ext cx="12193057" cy="6895174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3852" y="1358415"/>
            <a:ext cx="7624293" cy="470898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JO" sz="15000" b="1" dirty="0">
                <a:solidFill>
                  <a:prstClr val="black"/>
                </a:solidFill>
              </a:rPr>
              <a:t>استخدامات الماء</a:t>
            </a:r>
            <a:endParaRPr lang="en-US" sz="1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73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5" y="283335"/>
            <a:ext cx="5009882" cy="6349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7024" y="1872927"/>
            <a:ext cx="45076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غسل السيارة 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22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1367"/>
          <a:stretch/>
        </p:blipFill>
        <p:spPr>
          <a:xfrm>
            <a:off x="360609" y="479738"/>
            <a:ext cx="6504420" cy="5898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53829" y="2235200"/>
            <a:ext cx="37882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السباحة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43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74005"/>
            <a:ext cx="12193057" cy="6895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26" y="334851"/>
            <a:ext cx="4363726" cy="6349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8769" y="2194560"/>
            <a:ext cx="50925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غسل الصحون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745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sp>
        <p:nvSpPr>
          <p:cNvPr id="33795" name="Title 2"/>
          <p:cNvSpPr>
            <a:spLocks noGrp="1"/>
          </p:cNvSpPr>
          <p:nvPr>
            <p:ph type="title"/>
          </p:nvPr>
        </p:nvSpPr>
        <p:spPr>
          <a:xfrm>
            <a:off x="6207617" y="2051922"/>
            <a:ext cx="5413420" cy="2764776"/>
          </a:xfrm>
        </p:spPr>
        <p:txBody>
          <a:bodyPr/>
          <a:lstStyle/>
          <a:p>
            <a:pPr eaLnBrk="1" hangingPunct="1"/>
            <a:r>
              <a:rPr lang="ar-JO" altLang="en-US" sz="8000" b="1" dirty="0" smtClean="0"/>
              <a:t>موطن للاحياء المائية</a:t>
            </a:r>
            <a:endParaRPr lang="en-US" altLang="en-US" sz="80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8" y="399245"/>
            <a:ext cx="5713480" cy="63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" y="128789"/>
            <a:ext cx="11872889" cy="667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64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sp>
        <p:nvSpPr>
          <p:cNvPr id="35843" name="Title 2"/>
          <p:cNvSpPr>
            <a:spLocks noGrp="1"/>
          </p:cNvSpPr>
          <p:nvPr>
            <p:ph type="title"/>
          </p:nvPr>
        </p:nvSpPr>
        <p:spPr>
          <a:xfrm>
            <a:off x="7740201" y="2116316"/>
            <a:ext cx="3983865" cy="2919323"/>
          </a:xfrm>
        </p:spPr>
        <p:txBody>
          <a:bodyPr/>
          <a:lstStyle/>
          <a:p>
            <a:pPr eaLnBrk="1" hangingPunct="1"/>
            <a:r>
              <a:rPr lang="ar-JO" altLang="en-US" sz="10000" b="1" dirty="0" smtClean="0"/>
              <a:t>لنقل للركاب</a:t>
            </a:r>
            <a:endParaRPr lang="en-US" altLang="en-US" sz="100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3236"/>
            <a:ext cx="7855527" cy="633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7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sp>
        <p:nvSpPr>
          <p:cNvPr id="36867" name="Title 2"/>
          <p:cNvSpPr>
            <a:spLocks noGrp="1"/>
          </p:cNvSpPr>
          <p:nvPr>
            <p:ph type="title"/>
          </p:nvPr>
        </p:nvSpPr>
        <p:spPr>
          <a:xfrm>
            <a:off x="7482626" y="2189408"/>
            <a:ext cx="4597757" cy="2240924"/>
          </a:xfrm>
        </p:spPr>
        <p:txBody>
          <a:bodyPr/>
          <a:lstStyle/>
          <a:p>
            <a:pPr eaLnBrk="1" hangingPunct="1"/>
            <a:r>
              <a:rPr lang="ar-JO" altLang="en-US" sz="10000" b="1" dirty="0" smtClean="0"/>
              <a:t>لنقل البضائع</a:t>
            </a:r>
            <a:endParaRPr lang="en-US" altLang="en-US" sz="100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1" y="476518"/>
            <a:ext cx="6993228" cy="618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0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37890" name="Picture 2" descr="C:\Users\ruba\Desktop\water\water-sports-in-andaman-and-nicob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6" y="332510"/>
            <a:ext cx="6897708" cy="652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2"/>
          <p:cNvSpPr>
            <a:spLocks noGrp="1"/>
          </p:cNvSpPr>
          <p:nvPr>
            <p:ph type="title"/>
          </p:nvPr>
        </p:nvSpPr>
        <p:spPr>
          <a:xfrm>
            <a:off x="7398326" y="1563110"/>
            <a:ext cx="4544291" cy="3272126"/>
          </a:xfrm>
        </p:spPr>
        <p:txBody>
          <a:bodyPr/>
          <a:lstStyle/>
          <a:p>
            <a:pPr eaLnBrk="1" hangingPunct="1"/>
            <a:r>
              <a:rPr lang="ar-JO" altLang="en-US" sz="9000" b="1" dirty="0" smtClean="0"/>
              <a:t>للرياضة والترفيه</a:t>
            </a:r>
            <a:endParaRPr lang="en-US" altLang="en-US" sz="9000" b="1" dirty="0" smtClean="0"/>
          </a:p>
        </p:txBody>
      </p:sp>
    </p:spTree>
    <p:extLst>
      <p:ext uri="{BB962C8B-B14F-4D97-AF65-F5344CB8AC3E}">
        <p14:creationId xmlns:p14="http://schemas.microsoft.com/office/powerpoint/2010/main" val="199043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0" y="283871"/>
            <a:ext cx="4699114" cy="6290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13679" y="2331076"/>
            <a:ext cx="49970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غسل الملابس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33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81" y="3623848"/>
            <a:ext cx="4659932" cy="3234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7346"/>
          <a:stretch/>
        </p:blipFill>
        <p:spPr>
          <a:xfrm>
            <a:off x="480959" y="334100"/>
            <a:ext cx="4631954" cy="3078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9825" y="2346575"/>
            <a:ext cx="51257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000" b="1" dirty="0">
                <a:solidFill>
                  <a:prstClr val="black"/>
                </a:solidFill>
              </a:rPr>
              <a:t>غسل الخضار والفواكه </a:t>
            </a:r>
            <a:endParaRPr lang="en-US" sz="8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99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5539"/>
            <a:ext cx="12193057" cy="68890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7773"/>
          <a:stretch/>
        </p:blipFill>
        <p:spPr>
          <a:xfrm>
            <a:off x="450762" y="595086"/>
            <a:ext cx="4971244" cy="6037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3298" y="2090057"/>
            <a:ext cx="51285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تنظيف الاسنان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18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95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57" y="259102"/>
            <a:ext cx="4438273" cy="63769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26558" y="2575775"/>
            <a:ext cx="48424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الشرب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07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7234"/>
          <a:stretch/>
        </p:blipFill>
        <p:spPr>
          <a:xfrm>
            <a:off x="0" y="257281"/>
            <a:ext cx="5547841" cy="6362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7921" y="1596980"/>
            <a:ext cx="53189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ري المزروعات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837"/>
          <a:stretch/>
        </p:blipFill>
        <p:spPr>
          <a:xfrm>
            <a:off x="268417" y="579549"/>
            <a:ext cx="4638434" cy="57568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20496" y="2382592"/>
            <a:ext cx="47394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الاستحمام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08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652" y="238110"/>
            <a:ext cx="6394994" cy="638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12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8" y="74419"/>
            <a:ext cx="4854936" cy="6709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28461" y="1843950"/>
            <a:ext cx="50356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تنظيف الارض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470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</Words>
  <Application>Microsoft Office PowerPoint</Application>
  <PresentationFormat>Widescreen</PresentationFormat>
  <Paragraphs>15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موطن للاحياء المائية</vt:lpstr>
      <vt:lpstr>PowerPoint Presentation</vt:lpstr>
      <vt:lpstr>لنقل للركاب</vt:lpstr>
      <vt:lpstr>لنقل البضائع</vt:lpstr>
      <vt:lpstr>للرياضة والترفيه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THINK PAD</cp:lastModifiedBy>
  <cp:revision>1</cp:revision>
  <dcterms:created xsi:type="dcterms:W3CDTF">2021-02-22T20:43:15Z</dcterms:created>
  <dcterms:modified xsi:type="dcterms:W3CDTF">2021-02-22T20:45:20Z</dcterms:modified>
</cp:coreProperties>
</file>