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95" r:id="rId2"/>
    <p:sldId id="293" r:id="rId3"/>
    <p:sldId id="294" r:id="rId4"/>
    <p:sldId id="285" r:id="rId5"/>
    <p:sldId id="270" r:id="rId6"/>
    <p:sldId id="288" r:id="rId7"/>
    <p:sldId id="296" r:id="rId8"/>
    <p:sldId id="297" r:id="rId9"/>
    <p:sldId id="289" r:id="rId10"/>
    <p:sldId id="290" r:id="rId11"/>
    <p:sldId id="291" r:id="rId12"/>
    <p:sldId id="292" r:id="rId13"/>
    <p:sldId id="279" r:id="rId14"/>
    <p:sldId id="280" r:id="rId15"/>
    <p:sldId id="281" r:id="rId16"/>
    <p:sldId id="282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2/8/2023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2/8/2023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7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1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9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1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3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18/07/1444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0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192" y="1622738"/>
            <a:ext cx="3979571" cy="3387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ص</a:t>
            </a:r>
            <a:endParaRPr lang="en-US" sz="20000" b="1" dirty="0"/>
          </a:p>
        </p:txBody>
      </p:sp>
      <p:sp>
        <p:nvSpPr>
          <p:cNvPr id="3" name="Rectangle 2"/>
          <p:cNvSpPr/>
          <p:nvPr/>
        </p:nvSpPr>
        <p:spPr>
          <a:xfrm>
            <a:off x="6424411" y="1622738"/>
            <a:ext cx="3979571" cy="3387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صـ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1580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66891" y="2223695"/>
            <a:ext cx="4389121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حراء</a:t>
            </a:r>
            <a:r>
              <a:rPr lang="ar-JO" sz="10000" b="1" dirty="0" smtClean="0"/>
              <a:t>  </a:t>
            </a:r>
            <a:endParaRPr lang="ar-JO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9" y="604911"/>
            <a:ext cx="7047914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" y="265745"/>
            <a:ext cx="5598942" cy="63265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89277" y="2275211"/>
            <a:ext cx="4916357" cy="2367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</a:t>
            </a:r>
            <a:r>
              <a:rPr lang="ar-JO" sz="13000" b="1" dirty="0" smtClean="0"/>
              <a:t>ُراخ</a:t>
            </a:r>
            <a:r>
              <a:rPr lang="ar-JO" sz="10000" b="1" dirty="0" smtClean="0"/>
              <a:t>  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35224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39166" y="2313860"/>
            <a:ext cx="3613284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يّاد</a:t>
            </a:r>
            <a:r>
              <a:rPr lang="ar-JO" sz="10000" b="1" dirty="0" smtClean="0"/>
              <a:t> </a:t>
            </a:r>
            <a:endParaRPr lang="ar-JO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2" y="874321"/>
            <a:ext cx="783863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409444"/>
            <a:ext cx="6036227" cy="60836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41809" y="2567077"/>
            <a:ext cx="4436804" cy="2300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صو</a:t>
            </a:r>
            <a:r>
              <a:rPr lang="ar-JO" sz="13000" b="1" dirty="0" smtClean="0"/>
              <a:t>ف</a:t>
            </a:r>
            <a:endParaRPr lang="ar-JO" sz="13000" b="1" dirty="0"/>
          </a:p>
        </p:txBody>
      </p:sp>
    </p:spTree>
    <p:extLst>
      <p:ext uri="{BB962C8B-B14F-4D97-AF65-F5344CB8AC3E}">
        <p14:creationId xmlns:p14="http://schemas.microsoft.com/office/powerpoint/2010/main" val="39715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0" y="196949"/>
            <a:ext cx="4647305" cy="6661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387920" y="2567077"/>
            <a:ext cx="5490693" cy="2370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صا</a:t>
            </a:r>
            <a:r>
              <a:rPr lang="ar-JO" sz="13000" b="1" dirty="0" smtClean="0"/>
              <a:t>روخ</a:t>
            </a:r>
            <a:endParaRPr lang="ar-JO" sz="13000" b="1" dirty="0"/>
          </a:p>
        </p:txBody>
      </p:sp>
    </p:spTree>
    <p:extLst>
      <p:ext uri="{BB962C8B-B14F-4D97-AF65-F5344CB8AC3E}">
        <p14:creationId xmlns:p14="http://schemas.microsoft.com/office/powerpoint/2010/main" val="4702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AutoShape 2" descr="School Classroom with Blackboard and Desks PNG Clipart Picture | Classroom  clipart, Clip art, Powerpoint background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65248" y="2568206"/>
            <a:ext cx="3726751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</a:t>
            </a:r>
            <a:r>
              <a:rPr lang="ar-JO" sz="13000" b="1" dirty="0" smtClean="0"/>
              <a:t>َف</a:t>
            </a:r>
            <a:endParaRPr lang="ar-JO" sz="1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62708"/>
            <a:ext cx="7792256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461358" y="2567077"/>
            <a:ext cx="4417255" cy="255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</a:t>
            </a:r>
            <a:r>
              <a:rPr lang="ar-JO" sz="13000" b="1" dirty="0" smtClean="0"/>
              <a:t>ِمغ</a:t>
            </a:r>
            <a:endParaRPr lang="ar-JO" sz="1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71" b="14927"/>
          <a:stretch/>
        </p:blipFill>
        <p:spPr>
          <a:xfrm>
            <a:off x="266883" y="407963"/>
            <a:ext cx="6927593" cy="60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84434" y="2567077"/>
            <a:ext cx="4310195" cy="23566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</a:t>
            </a:r>
            <a:r>
              <a:rPr lang="ar-JO" sz="13000" b="1" dirty="0" smtClean="0"/>
              <a:t>َنوبر</a:t>
            </a:r>
            <a:endParaRPr lang="ar-JO" sz="1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5" y="759656"/>
            <a:ext cx="6822830" cy="51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251" y="2888568"/>
            <a:ext cx="3430421" cy="1500551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بّار</a:t>
            </a:r>
            <a:endParaRPr lang="ar-JO" sz="1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8" y="998806"/>
            <a:ext cx="7808447" cy="51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397" y="2631471"/>
            <a:ext cx="3588185" cy="1898325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دف</a:t>
            </a:r>
            <a:endParaRPr lang="ar-JO" sz="1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232154"/>
            <a:ext cx="6797072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42467" y="450761"/>
            <a:ext cx="3953814" cy="3000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 smtClean="0">
                <a:solidFill>
                  <a:schemeClr val="accent1">
                    <a:lumMod val="50000"/>
                  </a:schemeClr>
                </a:solidFill>
              </a:rPr>
              <a:t>صا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7293" y="450761"/>
            <a:ext cx="3953814" cy="33077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15000" b="1" dirty="0" smtClean="0"/>
          </a:p>
          <a:p>
            <a:pPr algn="ctr"/>
            <a:r>
              <a:rPr lang="ar-JO" sz="15000" b="1" dirty="0" smtClean="0">
                <a:solidFill>
                  <a:schemeClr val="accent1">
                    <a:lumMod val="50000"/>
                  </a:schemeClr>
                </a:solidFill>
              </a:rPr>
              <a:t>صو</a:t>
            </a:r>
            <a:r>
              <a:rPr lang="ar-JO" sz="15000" dirty="0" smtClean="0"/>
              <a:t> </a:t>
            </a:r>
            <a:endParaRPr lang="en-US" sz="15000" dirty="0"/>
          </a:p>
        </p:txBody>
      </p:sp>
      <p:sp>
        <p:nvSpPr>
          <p:cNvPr id="6" name="Oval 5"/>
          <p:cNvSpPr/>
          <p:nvPr/>
        </p:nvSpPr>
        <p:spPr>
          <a:xfrm>
            <a:off x="3902721" y="3654380"/>
            <a:ext cx="3953814" cy="3000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 smtClean="0">
                <a:solidFill>
                  <a:schemeClr val="accent1">
                    <a:lumMod val="50000"/>
                  </a:schemeClr>
                </a:solidFill>
              </a:rPr>
              <a:t>صي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619" y="2438288"/>
            <a:ext cx="5014175" cy="2429134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صُ</a:t>
            </a:r>
            <a:r>
              <a:rPr lang="ar-JO" sz="13000" b="1" dirty="0" smtClean="0"/>
              <a:t>نبور</a:t>
            </a:r>
            <a:endParaRPr lang="ar-JO" sz="1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650631"/>
            <a:ext cx="5148775" cy="55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911" y="2108434"/>
            <a:ext cx="4871120" cy="2641131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صُ</a:t>
            </a:r>
            <a:r>
              <a:rPr lang="ar-JO" sz="13000" b="1" dirty="0" smtClean="0"/>
              <a:t>ندوق</a:t>
            </a:r>
            <a:endParaRPr lang="ar-JO" sz="1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4" y="682963"/>
            <a:ext cx="5853789" cy="54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-98474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767" y="2223040"/>
            <a:ext cx="4228563" cy="2411920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صا</a:t>
            </a:r>
            <a:r>
              <a:rPr lang="ar-JO" sz="13000" b="1" dirty="0"/>
              <a:t>بون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20" t="7722" r="8529" b="4341"/>
          <a:stretch/>
        </p:blipFill>
        <p:spPr>
          <a:xfrm>
            <a:off x="478301" y="243171"/>
            <a:ext cx="6302326" cy="61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364" y="2697055"/>
            <a:ext cx="3274714" cy="1762403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قر</a:t>
            </a:r>
            <a:endParaRPr lang="ar-JO" sz="1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0" y="554384"/>
            <a:ext cx="8147714" cy="57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212760"/>
            <a:ext cx="3417193" cy="2288901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حن</a:t>
            </a:r>
            <a:endParaRPr lang="ar-JO" sz="1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3" y="829994"/>
            <a:ext cx="7233014" cy="50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-25758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425" y="2435911"/>
            <a:ext cx="4589172" cy="2558119"/>
          </a:xfrm>
        </p:spPr>
        <p:txBody>
          <a:bodyPr>
            <a:noAutofit/>
          </a:bodyPr>
          <a:lstStyle/>
          <a:p>
            <a:r>
              <a:rPr lang="ar-JO" sz="13000" b="1" dirty="0" smtClean="0">
                <a:solidFill>
                  <a:srgbClr val="FF0000"/>
                </a:solidFill>
              </a:rPr>
              <a:t>صَ</a:t>
            </a:r>
            <a:r>
              <a:rPr lang="ar-JO" sz="13000" b="1" dirty="0" smtClean="0"/>
              <a:t>حيفة</a:t>
            </a:r>
            <a:endParaRPr lang="ar-JO" sz="1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18" t="6879" r="4601" b="15055"/>
          <a:stretch/>
        </p:blipFill>
        <p:spPr>
          <a:xfrm>
            <a:off x="633045" y="604910"/>
            <a:ext cx="6794979" cy="5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954592" y="540914"/>
            <a:ext cx="4520484" cy="27818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>
                <a:solidFill>
                  <a:schemeClr val="accent1">
                    <a:lumMod val="50000"/>
                  </a:schemeClr>
                </a:solidFill>
              </a:rPr>
              <a:t>صَـ</a:t>
            </a:r>
            <a:endParaRPr lang="en-US" sz="2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13031" y="3683358"/>
            <a:ext cx="4831724" cy="28977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>
                <a:solidFill>
                  <a:schemeClr val="accent1">
                    <a:lumMod val="50000"/>
                  </a:schemeClr>
                </a:solidFill>
              </a:rPr>
              <a:t>صِـ</a:t>
            </a:r>
            <a:endParaRPr lang="en-US" sz="2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0298" y="540913"/>
            <a:ext cx="4650344" cy="2833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>
                <a:solidFill>
                  <a:schemeClr val="accent1">
                    <a:lumMod val="50000"/>
                  </a:schemeClr>
                </a:solidFill>
              </a:rPr>
              <a:t>صُـ</a:t>
            </a:r>
            <a:endParaRPr lang="en-US" sz="2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678" y="801859"/>
            <a:ext cx="11704319" cy="51206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dirty="0" smtClean="0">
                <a:solidFill>
                  <a:schemeClr val="tx2">
                    <a:lumMod val="75000"/>
                  </a:schemeClr>
                </a:solidFill>
              </a:rPr>
              <a:t>كلمات تبدأ بحرف الصاد </a:t>
            </a:r>
            <a:endParaRPr lang="en-US" sz="1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0" y="2264898"/>
            <a:ext cx="4872902" cy="1686141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صو</a:t>
            </a:r>
            <a:r>
              <a:rPr lang="ar-JO" sz="13000" b="1" dirty="0"/>
              <a:t>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16" t="3105" r="13410" b="12853"/>
          <a:stretch/>
        </p:blipFill>
        <p:spPr>
          <a:xfrm>
            <a:off x="590175" y="140677"/>
            <a:ext cx="5289453" cy="6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2" y="808978"/>
            <a:ext cx="6368890" cy="52377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79892" y="2440467"/>
            <a:ext cx="4746293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2000" b="1" dirty="0" smtClean="0">
                <a:solidFill>
                  <a:srgbClr val="FF0000"/>
                </a:solidFill>
              </a:rPr>
              <a:t>صا</a:t>
            </a:r>
            <a:r>
              <a:rPr lang="ar-JO" sz="12000" b="1" dirty="0" smtClean="0"/>
              <a:t>فرة</a:t>
            </a:r>
            <a:r>
              <a:rPr lang="ar-JO" sz="10000" b="1" dirty="0" smtClean="0"/>
              <a:t> 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3220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6" y="763172"/>
            <a:ext cx="6385562" cy="533165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304976" y="2568205"/>
            <a:ext cx="4746293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2000" b="1" dirty="0" smtClean="0">
                <a:solidFill>
                  <a:srgbClr val="FF0000"/>
                </a:solidFill>
              </a:rPr>
              <a:t>صِ</a:t>
            </a:r>
            <a:r>
              <a:rPr lang="ar-JO" sz="12000" b="1" dirty="0" smtClean="0"/>
              <a:t>نارة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325038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Buy upsimples 11x14 Picture Frame Set of 5, Display Pictures 8x10 with Mat  or 11x14 Without Mat, Wall Gallery Photo Frames, Black Online at Lowest  Price in Ubuy Jordan. B07VQZSLD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9421" r="1812" b="15208"/>
          <a:stretch/>
        </p:blipFill>
        <p:spPr bwMode="auto">
          <a:xfrm>
            <a:off x="155576" y="576775"/>
            <a:ext cx="7764536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43668" y="2568205"/>
            <a:ext cx="3807601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2000" b="1" dirty="0" smtClean="0">
                <a:solidFill>
                  <a:srgbClr val="FF0000"/>
                </a:solidFill>
              </a:rPr>
              <a:t>صُ</a:t>
            </a:r>
            <a:r>
              <a:rPr lang="ar-JO" sz="12000" b="1" dirty="0" smtClean="0"/>
              <a:t>ور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172313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9" y="291209"/>
            <a:ext cx="4822093" cy="62755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945" y="2382446"/>
            <a:ext cx="3982081" cy="2093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 smtClean="0">
                <a:solidFill>
                  <a:srgbClr val="FF0000"/>
                </a:solidFill>
              </a:rPr>
              <a:t>صِ</a:t>
            </a:r>
            <a:r>
              <a:rPr lang="ar-JO" sz="13000" b="1" dirty="0" smtClean="0"/>
              <a:t>فر</a:t>
            </a:r>
            <a:r>
              <a:rPr lang="ar-JO" sz="10000" b="1" dirty="0" smtClean="0"/>
              <a:t> 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17249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140</TotalTime>
  <Words>33</Words>
  <Application>Microsoft Office PowerPoint</Application>
  <PresentationFormat>Widescreen</PresentationFormat>
  <Paragraphs>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صوص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صَبّار</vt:lpstr>
      <vt:lpstr>صَدف</vt:lpstr>
      <vt:lpstr>صُنبور</vt:lpstr>
      <vt:lpstr>صُندوق</vt:lpstr>
      <vt:lpstr>صابون</vt:lpstr>
      <vt:lpstr>صَقر</vt:lpstr>
      <vt:lpstr>صَحن</vt:lpstr>
      <vt:lpstr>صَحيفة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S.Kopti</cp:lastModifiedBy>
  <cp:revision>19</cp:revision>
  <dcterms:created xsi:type="dcterms:W3CDTF">2021-02-22T19:24:08Z</dcterms:created>
  <dcterms:modified xsi:type="dcterms:W3CDTF">2023-02-08T12:19:40Z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