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FF33"/>
    <a:srgbClr val="FF33CC"/>
    <a:srgbClr val="D6009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7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9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2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0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5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9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C5FF-DB1A-482E-95F3-1D0310D8552A}" type="datetimeFigureOut">
              <a:rPr lang="en-US" smtClean="0"/>
              <a:t>16-Mar-21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1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375396"/>
            <a:ext cx="2340864" cy="129235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5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49312" y="2031247"/>
            <a:ext cx="2340864" cy="129235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2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1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54224" y="375396"/>
            <a:ext cx="2340864" cy="129235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6386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3 -2=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81216" y="4891630"/>
            <a:ext cx="2316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4 -2=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740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3 -3=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7408" y="4891630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5 -0=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369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6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591268"/>
            <a:ext cx="2340864" cy="1292352"/>
          </a:xfrm>
          <a:prstGeom prst="roundRect">
            <a:avLst/>
          </a:prstGeom>
          <a:solidFill>
            <a:srgbClr val="D6009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5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49312" y="2031247"/>
            <a:ext cx="2340864" cy="1292352"/>
          </a:xfrm>
          <a:prstGeom prst="roundRect">
            <a:avLst/>
          </a:prstGeom>
          <a:solidFill>
            <a:srgbClr val="00FF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2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3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23160" y="512064"/>
            <a:ext cx="2340864" cy="1292352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4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386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6 -3=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81216" y="4891630"/>
            <a:ext cx="2316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7 -2=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740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5 -3=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7408" y="4891630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8 -4=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541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6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591268"/>
            <a:ext cx="2340864" cy="1292352"/>
          </a:xfrm>
          <a:prstGeom prst="roundRect">
            <a:avLst/>
          </a:prstGeom>
          <a:solidFill>
            <a:srgbClr val="D6009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5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49312" y="2039408"/>
            <a:ext cx="2340864" cy="1292352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2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7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23160" y="512064"/>
            <a:ext cx="2340864" cy="1292352"/>
          </a:xfrm>
          <a:prstGeom prst="roundRect">
            <a:avLst/>
          </a:prstGeom>
          <a:solidFill>
            <a:srgbClr val="FF33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6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386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8-3=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81216" y="4891630"/>
            <a:ext cx="2316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4</a:t>
            </a:r>
            <a:r>
              <a:rPr lang="en-US" sz="6000" dirty="0" smtClean="0"/>
              <a:t> -2=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740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9</a:t>
            </a:r>
            <a:r>
              <a:rPr lang="en-US" sz="6000" dirty="0" smtClean="0"/>
              <a:t> -3=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7408" y="4891630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10 -3=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369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6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591268"/>
            <a:ext cx="2340864" cy="1292352"/>
          </a:xfrm>
          <a:prstGeom prst="roundRect">
            <a:avLst/>
          </a:prstGeom>
          <a:solidFill>
            <a:srgbClr val="D6009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6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87184" y="2095273"/>
            <a:ext cx="2340864" cy="1292352"/>
          </a:xfrm>
          <a:prstGeom prst="roundRect">
            <a:avLst/>
          </a:prstGeom>
          <a:solidFill>
            <a:srgbClr val="00FF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2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7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23160" y="512064"/>
            <a:ext cx="2340864" cy="1292352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4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386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5 </a:t>
            </a:r>
            <a:r>
              <a:rPr lang="en-US" sz="6000" dirty="0" smtClean="0"/>
              <a:t>-3=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81216" y="4891630"/>
            <a:ext cx="2316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8 </a:t>
            </a:r>
            <a:r>
              <a:rPr lang="en-US" sz="6000" dirty="0" smtClean="0"/>
              <a:t>-2=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740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9 </a:t>
            </a:r>
            <a:r>
              <a:rPr lang="en-US" sz="6000" dirty="0" smtClean="0"/>
              <a:t>-3=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7408" y="4891630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10 -3=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6224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6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591268"/>
            <a:ext cx="2340864" cy="1292352"/>
          </a:xfrm>
          <a:prstGeom prst="roundRect">
            <a:avLst/>
          </a:prstGeom>
          <a:solidFill>
            <a:srgbClr val="D6009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7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49312" y="2039408"/>
            <a:ext cx="2340864" cy="1292352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4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1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23160" y="512064"/>
            <a:ext cx="2340864" cy="1292352"/>
          </a:xfrm>
          <a:prstGeom prst="roundRect">
            <a:avLst/>
          </a:prstGeom>
          <a:solidFill>
            <a:srgbClr val="FF33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2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386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4-3=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81216" y="4891630"/>
            <a:ext cx="2316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9 -2=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740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7 -3=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7408" y="4891630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10 -8=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3473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375396"/>
            <a:ext cx="2340864" cy="129235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5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49312" y="2031247"/>
            <a:ext cx="2340864" cy="129235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2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1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54224" y="375396"/>
            <a:ext cx="2340864" cy="129235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3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386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3 -1=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81216" y="4891630"/>
            <a:ext cx="2316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8 -3=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7408" y="3616234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7-6=</a:t>
            </a:r>
            <a:endParaRPr lang="en-US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7408" y="4891630"/>
            <a:ext cx="216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3-0</a:t>
            </a:r>
            <a:r>
              <a:rPr lang="en-US" sz="6000" dirty="0" smtClean="0"/>
              <a:t>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314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5</cp:revision>
  <dcterms:created xsi:type="dcterms:W3CDTF">2021-03-09T19:00:47Z</dcterms:created>
  <dcterms:modified xsi:type="dcterms:W3CDTF">2021-03-16T10:17:44Z</dcterms:modified>
</cp:coreProperties>
</file>