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66FF33"/>
    <a:srgbClr val="FF33CC"/>
    <a:srgbClr val="D60093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9" d="100"/>
          <a:sy n="79" d="100"/>
        </p:scale>
        <p:origin x="2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C5FF-DB1A-482E-95F3-1D0310D8552A}" type="datetimeFigureOut">
              <a:rPr lang="en-US" smtClean="0"/>
              <a:t>16-Mar-21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CFE1-8BAE-49C9-9C83-F2D95C473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875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C5FF-DB1A-482E-95F3-1D0310D8552A}" type="datetimeFigureOut">
              <a:rPr lang="en-US" smtClean="0"/>
              <a:t>16-Mar-21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CFE1-8BAE-49C9-9C83-F2D95C473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593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C5FF-DB1A-482E-95F3-1D0310D8552A}" type="datetimeFigureOut">
              <a:rPr lang="en-US" smtClean="0"/>
              <a:t>16-Mar-21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CFE1-8BAE-49C9-9C83-F2D95C473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25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C5FF-DB1A-482E-95F3-1D0310D8552A}" type="datetimeFigureOut">
              <a:rPr lang="en-US" smtClean="0"/>
              <a:t>16-Mar-21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CFE1-8BAE-49C9-9C83-F2D95C473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957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C5FF-DB1A-482E-95F3-1D0310D8552A}" type="datetimeFigureOut">
              <a:rPr lang="en-US" smtClean="0"/>
              <a:t>16-Mar-21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CFE1-8BAE-49C9-9C83-F2D95C473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547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C5FF-DB1A-482E-95F3-1D0310D8552A}" type="datetimeFigureOut">
              <a:rPr lang="en-US" smtClean="0"/>
              <a:t>16-Mar-21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CFE1-8BAE-49C9-9C83-F2D95C473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32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C5FF-DB1A-482E-95F3-1D0310D8552A}" type="datetimeFigureOut">
              <a:rPr lang="en-US" smtClean="0"/>
              <a:t>16-Mar-21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CFE1-8BAE-49C9-9C83-F2D95C473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308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C5FF-DB1A-482E-95F3-1D0310D8552A}" type="datetimeFigureOut">
              <a:rPr lang="en-US" smtClean="0"/>
              <a:t>16-Mar-21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CFE1-8BAE-49C9-9C83-F2D95C473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73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C5FF-DB1A-482E-95F3-1D0310D8552A}" type="datetimeFigureOut">
              <a:rPr lang="en-US" smtClean="0"/>
              <a:t>16-Mar-21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CFE1-8BAE-49C9-9C83-F2D95C473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557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C5FF-DB1A-482E-95F3-1D0310D8552A}" type="datetimeFigureOut">
              <a:rPr lang="en-US" smtClean="0"/>
              <a:t>16-Mar-21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CFE1-8BAE-49C9-9C83-F2D95C473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49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C5FF-DB1A-482E-95F3-1D0310D8552A}" type="datetimeFigureOut">
              <a:rPr lang="en-US" smtClean="0"/>
              <a:t>16-Mar-21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CFE1-8BAE-49C9-9C83-F2D95C473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994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AC5FF-DB1A-482E-95F3-1D0310D8552A}" type="datetimeFigureOut">
              <a:rPr lang="en-US" smtClean="0"/>
              <a:t>16-Mar-21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CCFE1-8BAE-49C9-9C83-F2D95C473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310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34208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7449312" y="375396"/>
            <a:ext cx="2340864" cy="129235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>
                <a:solidFill>
                  <a:schemeClr val="tx1"/>
                </a:solidFill>
              </a:rPr>
              <a:t>5</a:t>
            </a:r>
            <a:endParaRPr lang="en-US" sz="96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449312" y="2031247"/>
            <a:ext cx="2340864" cy="1292352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 smtClean="0">
                <a:solidFill>
                  <a:schemeClr val="tx1"/>
                </a:solidFill>
              </a:rPr>
              <a:t>2</a:t>
            </a:r>
            <a:endParaRPr lang="en-US" sz="80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423160" y="2064149"/>
            <a:ext cx="2340864" cy="129235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 smtClean="0">
                <a:solidFill>
                  <a:schemeClr val="tx1"/>
                </a:solidFill>
              </a:rPr>
              <a:t>1</a:t>
            </a:r>
            <a:endParaRPr lang="en-US" sz="80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554224" y="375396"/>
            <a:ext cx="2340864" cy="1292352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63868" y="3616234"/>
            <a:ext cx="21610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3 -2=</a:t>
            </a:r>
            <a:endParaRPr lang="en-US" sz="6000" dirty="0"/>
          </a:p>
        </p:txBody>
      </p:sp>
      <p:sp>
        <p:nvSpPr>
          <p:cNvPr id="13" name="TextBox 12"/>
          <p:cNvSpPr txBox="1"/>
          <p:nvPr/>
        </p:nvSpPr>
        <p:spPr>
          <a:xfrm>
            <a:off x="6681216" y="4891630"/>
            <a:ext cx="2316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4 -2=</a:t>
            </a:r>
            <a:endParaRPr lang="en-US" sz="6000" dirty="0"/>
          </a:p>
        </p:txBody>
      </p:sp>
      <p:sp>
        <p:nvSpPr>
          <p:cNvPr id="14" name="TextBox 13"/>
          <p:cNvSpPr txBox="1"/>
          <p:nvPr/>
        </p:nvSpPr>
        <p:spPr>
          <a:xfrm>
            <a:off x="597408" y="3616234"/>
            <a:ext cx="21610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3 -3=</a:t>
            </a:r>
            <a:endParaRPr lang="en-US" sz="6000" dirty="0"/>
          </a:p>
        </p:txBody>
      </p:sp>
      <p:sp>
        <p:nvSpPr>
          <p:cNvPr id="15" name="TextBox 14"/>
          <p:cNvSpPr txBox="1"/>
          <p:nvPr/>
        </p:nvSpPr>
        <p:spPr>
          <a:xfrm>
            <a:off x="597408" y="4891630"/>
            <a:ext cx="21610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5 -0=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63694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96"/>
            <a:ext cx="12191999" cy="6834208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7449312" y="591268"/>
            <a:ext cx="2340864" cy="1292352"/>
          </a:xfrm>
          <a:prstGeom prst="roundRect">
            <a:avLst/>
          </a:prstGeom>
          <a:solidFill>
            <a:srgbClr val="D60093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>
                <a:solidFill>
                  <a:schemeClr val="tx1"/>
                </a:solidFill>
              </a:rPr>
              <a:t>5</a:t>
            </a:r>
            <a:endParaRPr lang="en-US" sz="96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449312" y="2031247"/>
            <a:ext cx="2340864" cy="1292352"/>
          </a:xfrm>
          <a:prstGeom prst="roundRect">
            <a:avLst/>
          </a:prstGeom>
          <a:solidFill>
            <a:srgbClr val="00FFFF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 smtClean="0">
                <a:solidFill>
                  <a:schemeClr val="tx1"/>
                </a:solidFill>
              </a:rPr>
              <a:t>2</a:t>
            </a:r>
            <a:endParaRPr lang="en-US" sz="80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423160" y="2064149"/>
            <a:ext cx="2340864" cy="129235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 smtClean="0">
                <a:solidFill>
                  <a:schemeClr val="tx1"/>
                </a:solidFill>
              </a:rPr>
              <a:t>3</a:t>
            </a:r>
            <a:endParaRPr lang="en-US" sz="80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423160" y="512064"/>
            <a:ext cx="2340864" cy="1292352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>
                <a:solidFill>
                  <a:schemeClr val="tx1"/>
                </a:solidFill>
              </a:rPr>
              <a:t>4</a:t>
            </a:r>
            <a:endParaRPr lang="en-US" sz="96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63868" y="3616234"/>
            <a:ext cx="21610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6 -3=</a:t>
            </a:r>
            <a:endParaRPr lang="en-US" sz="6000" dirty="0"/>
          </a:p>
        </p:txBody>
      </p:sp>
      <p:sp>
        <p:nvSpPr>
          <p:cNvPr id="13" name="TextBox 12"/>
          <p:cNvSpPr txBox="1"/>
          <p:nvPr/>
        </p:nvSpPr>
        <p:spPr>
          <a:xfrm>
            <a:off x="6681216" y="4891630"/>
            <a:ext cx="2316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7 -2=</a:t>
            </a:r>
            <a:endParaRPr lang="en-US" sz="6000" dirty="0"/>
          </a:p>
        </p:txBody>
      </p:sp>
      <p:sp>
        <p:nvSpPr>
          <p:cNvPr id="14" name="TextBox 13"/>
          <p:cNvSpPr txBox="1"/>
          <p:nvPr/>
        </p:nvSpPr>
        <p:spPr>
          <a:xfrm>
            <a:off x="597408" y="3616234"/>
            <a:ext cx="21610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5 -3=</a:t>
            </a:r>
            <a:endParaRPr lang="en-US" sz="6000" dirty="0"/>
          </a:p>
        </p:txBody>
      </p:sp>
      <p:sp>
        <p:nvSpPr>
          <p:cNvPr id="15" name="TextBox 14"/>
          <p:cNvSpPr txBox="1"/>
          <p:nvPr/>
        </p:nvSpPr>
        <p:spPr>
          <a:xfrm>
            <a:off x="597408" y="4891630"/>
            <a:ext cx="21610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8 -4=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85416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96"/>
            <a:ext cx="12191999" cy="6834208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7449312" y="591268"/>
            <a:ext cx="2340864" cy="1292352"/>
          </a:xfrm>
          <a:prstGeom prst="roundRect">
            <a:avLst/>
          </a:prstGeom>
          <a:solidFill>
            <a:srgbClr val="D60093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>
                <a:solidFill>
                  <a:schemeClr val="tx1"/>
                </a:solidFill>
              </a:rPr>
              <a:t>5</a:t>
            </a:r>
            <a:endParaRPr lang="en-US" sz="96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449312" y="2039408"/>
            <a:ext cx="2340864" cy="1292352"/>
          </a:xfrm>
          <a:prstGeom prst="roundRect">
            <a:avLst/>
          </a:prstGeom>
          <a:solidFill>
            <a:srgbClr val="FF660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 smtClean="0">
                <a:solidFill>
                  <a:schemeClr val="tx1"/>
                </a:solidFill>
              </a:rPr>
              <a:t>2</a:t>
            </a:r>
            <a:endParaRPr lang="en-US" sz="80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423160" y="2064149"/>
            <a:ext cx="2340864" cy="1292352"/>
          </a:xfrm>
          <a:prstGeom prst="roundRect">
            <a:avLst/>
          </a:prstGeom>
          <a:solidFill>
            <a:srgbClr val="66FF33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 smtClean="0">
                <a:solidFill>
                  <a:schemeClr val="tx1"/>
                </a:solidFill>
              </a:rPr>
              <a:t>7</a:t>
            </a:r>
            <a:endParaRPr lang="en-US" sz="80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423160" y="512064"/>
            <a:ext cx="2340864" cy="1292352"/>
          </a:xfrm>
          <a:prstGeom prst="roundRect">
            <a:avLst/>
          </a:prstGeom>
          <a:solidFill>
            <a:srgbClr val="FF33CC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>
                <a:solidFill>
                  <a:schemeClr val="tx1"/>
                </a:solidFill>
              </a:rPr>
              <a:t>6</a:t>
            </a:r>
            <a:endParaRPr lang="en-US" sz="96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63868" y="3616234"/>
            <a:ext cx="21610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8-3=</a:t>
            </a:r>
            <a:endParaRPr lang="en-US" sz="6000" dirty="0"/>
          </a:p>
        </p:txBody>
      </p:sp>
      <p:sp>
        <p:nvSpPr>
          <p:cNvPr id="13" name="TextBox 12"/>
          <p:cNvSpPr txBox="1"/>
          <p:nvPr/>
        </p:nvSpPr>
        <p:spPr>
          <a:xfrm>
            <a:off x="6681216" y="4891630"/>
            <a:ext cx="2316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4</a:t>
            </a:r>
            <a:r>
              <a:rPr lang="en-US" sz="6000" dirty="0" smtClean="0"/>
              <a:t> -2=</a:t>
            </a:r>
            <a:endParaRPr lang="en-US" sz="6000" dirty="0"/>
          </a:p>
        </p:txBody>
      </p:sp>
      <p:sp>
        <p:nvSpPr>
          <p:cNvPr id="14" name="TextBox 13"/>
          <p:cNvSpPr txBox="1"/>
          <p:nvPr/>
        </p:nvSpPr>
        <p:spPr>
          <a:xfrm>
            <a:off x="597408" y="3616234"/>
            <a:ext cx="21610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9</a:t>
            </a:r>
            <a:r>
              <a:rPr lang="en-US" sz="6000" dirty="0" smtClean="0"/>
              <a:t> -3=</a:t>
            </a:r>
            <a:endParaRPr lang="en-US" sz="6000" dirty="0"/>
          </a:p>
        </p:txBody>
      </p:sp>
      <p:sp>
        <p:nvSpPr>
          <p:cNvPr id="15" name="TextBox 14"/>
          <p:cNvSpPr txBox="1"/>
          <p:nvPr/>
        </p:nvSpPr>
        <p:spPr>
          <a:xfrm>
            <a:off x="597408" y="4891630"/>
            <a:ext cx="21610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10 -3=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53698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96"/>
            <a:ext cx="12191999" cy="6834208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7449312" y="591268"/>
            <a:ext cx="2340864" cy="1292352"/>
          </a:xfrm>
          <a:prstGeom prst="roundRect">
            <a:avLst/>
          </a:prstGeom>
          <a:solidFill>
            <a:srgbClr val="D60093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>
                <a:solidFill>
                  <a:schemeClr val="tx1"/>
                </a:solidFill>
              </a:rPr>
              <a:t>6</a:t>
            </a:r>
            <a:endParaRPr lang="en-US" sz="96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187184" y="2095273"/>
            <a:ext cx="2340864" cy="1292352"/>
          </a:xfrm>
          <a:prstGeom prst="roundRect">
            <a:avLst/>
          </a:prstGeom>
          <a:solidFill>
            <a:srgbClr val="00FFFF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solidFill>
                  <a:schemeClr val="tx1"/>
                </a:solidFill>
              </a:rPr>
              <a:t>2</a:t>
            </a:r>
            <a:endParaRPr lang="en-US" sz="80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423160" y="2064149"/>
            <a:ext cx="2340864" cy="129235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 smtClean="0">
                <a:solidFill>
                  <a:schemeClr val="tx1"/>
                </a:solidFill>
              </a:rPr>
              <a:t>7</a:t>
            </a:r>
            <a:endParaRPr lang="en-US" sz="80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423160" y="512064"/>
            <a:ext cx="2340864" cy="1292352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>
                <a:solidFill>
                  <a:schemeClr val="tx1"/>
                </a:solidFill>
              </a:rPr>
              <a:t>4</a:t>
            </a:r>
            <a:endParaRPr lang="en-US" sz="96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63868" y="3616234"/>
            <a:ext cx="21610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5 </a:t>
            </a:r>
            <a:r>
              <a:rPr lang="en-US" sz="6000" dirty="0" smtClean="0"/>
              <a:t>-3=</a:t>
            </a:r>
            <a:endParaRPr lang="en-US" sz="6000" dirty="0"/>
          </a:p>
        </p:txBody>
      </p:sp>
      <p:sp>
        <p:nvSpPr>
          <p:cNvPr id="13" name="TextBox 12"/>
          <p:cNvSpPr txBox="1"/>
          <p:nvPr/>
        </p:nvSpPr>
        <p:spPr>
          <a:xfrm>
            <a:off x="6681216" y="4891630"/>
            <a:ext cx="2316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8 </a:t>
            </a:r>
            <a:r>
              <a:rPr lang="en-US" sz="6000" dirty="0" smtClean="0"/>
              <a:t>-2=</a:t>
            </a:r>
            <a:endParaRPr lang="en-US" sz="6000" dirty="0"/>
          </a:p>
        </p:txBody>
      </p:sp>
      <p:sp>
        <p:nvSpPr>
          <p:cNvPr id="14" name="TextBox 13"/>
          <p:cNvSpPr txBox="1"/>
          <p:nvPr/>
        </p:nvSpPr>
        <p:spPr>
          <a:xfrm>
            <a:off x="597408" y="3616234"/>
            <a:ext cx="21610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9 </a:t>
            </a:r>
            <a:r>
              <a:rPr lang="en-US" sz="6000" dirty="0" smtClean="0"/>
              <a:t>-3=</a:t>
            </a:r>
            <a:endParaRPr lang="en-US" sz="6000" dirty="0"/>
          </a:p>
        </p:txBody>
      </p:sp>
      <p:sp>
        <p:nvSpPr>
          <p:cNvPr id="15" name="TextBox 14"/>
          <p:cNvSpPr txBox="1"/>
          <p:nvPr/>
        </p:nvSpPr>
        <p:spPr>
          <a:xfrm>
            <a:off x="597408" y="4891630"/>
            <a:ext cx="21610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10 -3=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162246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96"/>
            <a:ext cx="12191999" cy="6834208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7449312" y="591268"/>
            <a:ext cx="2340864" cy="1292352"/>
          </a:xfrm>
          <a:prstGeom prst="roundRect">
            <a:avLst/>
          </a:prstGeom>
          <a:solidFill>
            <a:srgbClr val="D60093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>
                <a:solidFill>
                  <a:schemeClr val="tx1"/>
                </a:solidFill>
              </a:rPr>
              <a:t>7</a:t>
            </a:r>
            <a:endParaRPr lang="en-US" sz="96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449312" y="2039408"/>
            <a:ext cx="2340864" cy="1292352"/>
          </a:xfrm>
          <a:prstGeom prst="roundRect">
            <a:avLst/>
          </a:prstGeom>
          <a:solidFill>
            <a:srgbClr val="FF660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 smtClean="0">
                <a:solidFill>
                  <a:schemeClr val="tx1"/>
                </a:solidFill>
              </a:rPr>
              <a:t>4</a:t>
            </a:r>
            <a:endParaRPr lang="en-US" sz="80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423160" y="2064149"/>
            <a:ext cx="2340864" cy="1292352"/>
          </a:xfrm>
          <a:prstGeom prst="roundRect">
            <a:avLst/>
          </a:prstGeom>
          <a:solidFill>
            <a:srgbClr val="66FF33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 smtClean="0">
                <a:solidFill>
                  <a:schemeClr val="tx1"/>
                </a:solidFill>
              </a:rPr>
              <a:t>1</a:t>
            </a:r>
            <a:endParaRPr lang="en-US" sz="80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423160" y="512064"/>
            <a:ext cx="2340864" cy="1292352"/>
          </a:xfrm>
          <a:prstGeom prst="roundRect">
            <a:avLst/>
          </a:prstGeom>
          <a:solidFill>
            <a:srgbClr val="FF33CC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>
                <a:solidFill>
                  <a:schemeClr val="tx1"/>
                </a:solidFill>
              </a:rPr>
              <a:t>2</a:t>
            </a:r>
            <a:endParaRPr lang="en-US" sz="96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63868" y="3616234"/>
            <a:ext cx="21610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4-3=</a:t>
            </a:r>
            <a:endParaRPr lang="en-US" sz="6000" dirty="0"/>
          </a:p>
        </p:txBody>
      </p:sp>
      <p:sp>
        <p:nvSpPr>
          <p:cNvPr id="13" name="TextBox 12"/>
          <p:cNvSpPr txBox="1"/>
          <p:nvPr/>
        </p:nvSpPr>
        <p:spPr>
          <a:xfrm>
            <a:off x="6681216" y="4891630"/>
            <a:ext cx="2316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9 -2=</a:t>
            </a:r>
            <a:endParaRPr lang="en-US" sz="6000" dirty="0"/>
          </a:p>
        </p:txBody>
      </p:sp>
      <p:sp>
        <p:nvSpPr>
          <p:cNvPr id="14" name="TextBox 13"/>
          <p:cNvSpPr txBox="1"/>
          <p:nvPr/>
        </p:nvSpPr>
        <p:spPr>
          <a:xfrm>
            <a:off x="597408" y="3616234"/>
            <a:ext cx="21610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7 -3=</a:t>
            </a:r>
            <a:endParaRPr lang="en-US" sz="6000" dirty="0"/>
          </a:p>
        </p:txBody>
      </p:sp>
      <p:sp>
        <p:nvSpPr>
          <p:cNvPr id="15" name="TextBox 14"/>
          <p:cNvSpPr txBox="1"/>
          <p:nvPr/>
        </p:nvSpPr>
        <p:spPr>
          <a:xfrm>
            <a:off x="597408" y="4891630"/>
            <a:ext cx="21610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10 -8=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734738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34208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7449312" y="375396"/>
            <a:ext cx="2340864" cy="129235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>
                <a:solidFill>
                  <a:schemeClr val="tx1"/>
                </a:solidFill>
              </a:rPr>
              <a:t>5</a:t>
            </a:r>
            <a:endParaRPr lang="en-US" sz="96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449312" y="2031247"/>
            <a:ext cx="2340864" cy="1292352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 smtClean="0">
                <a:solidFill>
                  <a:schemeClr val="tx1"/>
                </a:solidFill>
              </a:rPr>
              <a:t>2</a:t>
            </a:r>
            <a:endParaRPr lang="en-US" sz="80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423160" y="2064149"/>
            <a:ext cx="2340864" cy="129235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 smtClean="0">
                <a:solidFill>
                  <a:schemeClr val="tx1"/>
                </a:solidFill>
              </a:rPr>
              <a:t>1</a:t>
            </a:r>
            <a:endParaRPr lang="en-US" sz="80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554224" y="375396"/>
            <a:ext cx="2340864" cy="1292352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>
                <a:solidFill>
                  <a:schemeClr val="tx1"/>
                </a:solidFill>
              </a:rPr>
              <a:t>3</a:t>
            </a:r>
            <a:endParaRPr lang="en-US" sz="96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63868" y="3616234"/>
            <a:ext cx="21610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3 -1=</a:t>
            </a:r>
            <a:endParaRPr lang="en-US" sz="6000" dirty="0"/>
          </a:p>
        </p:txBody>
      </p:sp>
      <p:sp>
        <p:nvSpPr>
          <p:cNvPr id="13" name="TextBox 12"/>
          <p:cNvSpPr txBox="1"/>
          <p:nvPr/>
        </p:nvSpPr>
        <p:spPr>
          <a:xfrm>
            <a:off x="6681216" y="4891630"/>
            <a:ext cx="2316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8 -3=</a:t>
            </a:r>
            <a:endParaRPr lang="en-US" sz="6000" dirty="0"/>
          </a:p>
        </p:txBody>
      </p:sp>
      <p:sp>
        <p:nvSpPr>
          <p:cNvPr id="14" name="TextBox 13"/>
          <p:cNvSpPr txBox="1"/>
          <p:nvPr/>
        </p:nvSpPr>
        <p:spPr>
          <a:xfrm>
            <a:off x="597408" y="3616234"/>
            <a:ext cx="21610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7-6=</a:t>
            </a:r>
            <a:endParaRPr lang="en-US" sz="6000" dirty="0"/>
          </a:p>
        </p:txBody>
      </p:sp>
      <p:sp>
        <p:nvSpPr>
          <p:cNvPr id="15" name="TextBox 14"/>
          <p:cNvSpPr txBox="1"/>
          <p:nvPr/>
        </p:nvSpPr>
        <p:spPr>
          <a:xfrm>
            <a:off x="597408" y="4891630"/>
            <a:ext cx="21610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3-0</a:t>
            </a:r>
            <a:r>
              <a:rPr lang="en-US" sz="6000" dirty="0" smtClean="0"/>
              <a:t>=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83148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112</Words>
  <Application>Microsoft Office PowerPoint</Application>
  <PresentationFormat>Widescreen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THINK PAD</cp:lastModifiedBy>
  <cp:revision>5</cp:revision>
  <dcterms:created xsi:type="dcterms:W3CDTF">2021-03-09T19:00:47Z</dcterms:created>
  <dcterms:modified xsi:type="dcterms:W3CDTF">2021-03-16T10:17:44Z</dcterms:modified>
</cp:coreProperties>
</file>