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8" r:id="rId6"/>
    <p:sldId id="264" r:id="rId7"/>
    <p:sldId id="261" r:id="rId8"/>
    <p:sldId id="280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BEF-15A2-4529-8A11-2F3F8BE0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EF75-D284-4491-AEE0-D8D1D738F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D412-6C90-4F8A-B800-5B137CF3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7960-522B-4D91-BEBB-2BDCA2E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40B9-A271-4D43-82D3-55EB92AF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F928-A495-47C8-94DE-C95E3D51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12DD7-116F-432E-92EA-884F5D86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F86FC-BC58-43B5-ACFA-0D8A2402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EF47-04DD-4EF5-AB21-61DCCF0E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5659-06DB-462D-8977-1E60B7E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3886B-66C6-4FE9-B3E2-9DB9BEEF9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0BAB2-E4B7-4409-9590-246866E79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BF17-A14C-4040-8725-AC3AA517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B0BD-E65F-40E2-9F35-B02164B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539E-AA87-4566-9AC8-BA01C33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A288-24D0-4724-897C-5E50B1E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E91A-6921-489F-9634-7C8B792E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4D9C-7693-419E-B564-3B1586B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B1AC0-5E51-40F6-A2EE-1219E242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1AC9-1592-460D-B296-20DDB4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6FE-8CF5-486D-8206-5E5C873C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22F8-59BB-4879-8119-6183F309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3BE9-BDEE-4F39-9B15-390D53B8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0479-F9BC-49E3-9B53-EE49B837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D0DE-FBA4-4B61-8049-CBE01696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7782-0457-4FF6-A055-9299B19A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9E54-8B1F-456D-BE9B-EB6846984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75CB-1789-4206-8D7E-8A8F3B35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17F4-572A-4A34-A303-A014540D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7F642-D4A8-43EE-B01C-6A778C7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2B43-BC53-4D4B-AFF0-3619D1F3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35C6-7184-40AD-A5F9-08B5DD36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D9A7-432A-4F40-9FD9-61FAEC30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B1672-9C24-4B15-A0A8-6B70CC3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173DE-22D6-4796-91AD-4C2CF848D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98DC9-4724-4DF1-A350-EA90F171F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C7A98-7624-421C-A9DA-CD614134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B35F0-22F9-4971-9BEF-BE6EAF0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6A102-ADDA-45CC-85E9-FFAAF065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6C7D-AE76-4B83-975C-67AA651E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E8734-9469-4948-B836-EFE54ED9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AD9CF-8140-4540-B797-79543C30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D4B07-26E9-4971-BD51-00089F3B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73F9-9A83-4D94-888F-D49F442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F2D08-FA1C-4ED2-AAC3-9FF245B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B5EC-4004-4B72-81F1-D8C5B01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E955-8A7F-4504-ADAC-859C308A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CB65-6A3C-4E0F-AD8F-CCA3B94E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D219-3E96-4B2C-84D1-58E76C01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F2443-5705-45D0-A8AA-A25DB49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415D-E805-4864-86BE-D476B0A7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EF7D-BB81-4BBC-AEF6-40330D59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A3DE-ABE8-44EC-8A05-F1D0D78A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52056-69BB-42EF-83D5-526D2B8A9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9039-29AE-4E8E-A80D-80E296AB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CAA10-5336-47DA-98AE-A5F3530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2A178-0F51-452F-8B43-1FB7A37B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3E9B3-C9C3-4B56-829C-1BED5B6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E8D4-CAFF-49AB-86F3-99A4BE5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935A-5A5E-4AB6-8FF4-A4AE265D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8D91-F98C-4315-B90C-E455919B8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DE22-71D3-4427-BFB0-1FADE9341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E7A1-0AF3-46A3-9B77-D2CF475C9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4EFC-9DD5-4A1E-9DDB-559F8D16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569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 , we are going to subtract numbers within 10.</a:t>
            </a:r>
          </a:p>
        </p:txBody>
      </p:sp>
    </p:spTree>
    <p:extLst>
      <p:ext uri="{BB962C8B-B14F-4D97-AF65-F5344CB8AC3E}">
        <p14:creationId xmlns:p14="http://schemas.microsoft.com/office/powerpoint/2010/main" val="403127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E489-43E8-4610-AD90-3A07C2AD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7  -    1   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B5F6-D7AA-4F55-B340-5D11696E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81" y="1907278"/>
            <a:ext cx="2021159" cy="1521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7B6B-3284-4458-9AA2-5178FA51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23375"/>
            <a:ext cx="2024047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D5CD0-3C06-45F4-847F-6A48C212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3" y="3491684"/>
            <a:ext cx="2024047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B39C8-F185-46B9-975F-13874D94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93" y="3491684"/>
            <a:ext cx="2024047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D7DE-766E-402D-B284-8E27CAB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9" y="5094472"/>
            <a:ext cx="2024047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2EDB0-BFE6-4FD6-9EA3-F4726418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78" y="1786058"/>
            <a:ext cx="2913783" cy="1524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FC43E-F65F-4D1E-98C0-2D51373349FD}"/>
              </a:ext>
            </a:extLst>
          </p:cNvPr>
          <p:cNvSpPr txBox="1"/>
          <p:nvPr/>
        </p:nvSpPr>
        <p:spPr>
          <a:xfrm>
            <a:off x="9263269" y="276825"/>
            <a:ext cx="1139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209B4-A3D2-4881-9DCC-2C88ED419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316" y="5114878"/>
            <a:ext cx="2030144" cy="1524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A9492-42F9-4EB6-99BB-EE9872EB5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63" y="2088771"/>
            <a:ext cx="203014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75E9-4ABC-471A-8919-1AB63C45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344557"/>
            <a:ext cx="10969487" cy="5832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/>
              <a:t>9      -     3     =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48AE-1030-4804-B40A-19C7AE1D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" y="1859938"/>
            <a:ext cx="1662525" cy="1583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CEA60-D5A1-4207-AA4A-46970863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33" y="1859938"/>
            <a:ext cx="1664352" cy="157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5A2E9-9BF5-4CB5-87A9-98FF97BF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8" y="3860111"/>
            <a:ext cx="1662525" cy="1583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B818C-DA3C-4183-8057-43D3DCC7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28" y="3860111"/>
            <a:ext cx="1662525" cy="1583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52FA2-D780-43D1-B0AD-17D146364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01" y="1914807"/>
            <a:ext cx="2914141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059C8-E624-416A-9772-45B6A22D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498" y="3918992"/>
            <a:ext cx="2914141" cy="1524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F43A2-E552-4EA6-8E61-E7969E8F4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72" y="1977700"/>
            <a:ext cx="2914141" cy="15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CC6A8-566E-4C04-B7CD-7DC89A558034}"/>
              </a:ext>
            </a:extLst>
          </p:cNvPr>
          <p:cNvSpPr txBox="1"/>
          <p:nvPr/>
        </p:nvSpPr>
        <p:spPr>
          <a:xfrm>
            <a:off x="7785100" y="344557"/>
            <a:ext cx="78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9A6BD-4F4B-4CCA-9FF9-2832DC77D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449" y="1675663"/>
            <a:ext cx="1658256" cy="1585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6A1F4-7199-4865-A49A-085434729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97" y="3918992"/>
            <a:ext cx="1658256" cy="15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5728AD-EE13-44D8-977E-8CBFA1B1E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61" y="3799317"/>
            <a:ext cx="1658256" cy="1585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8E2564-D02E-4AAB-A861-E6F9809B7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700" y="1853842"/>
            <a:ext cx="1658256" cy="1585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587116-AD4F-40AD-88FA-DAAC52E3B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70" y="1947217"/>
            <a:ext cx="165825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287D-1C6E-4677-B387-6162FE5F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84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/>
              <a:t>10       -     7     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EB04-A2AD-4544-8514-82C64066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5" y="2139139"/>
            <a:ext cx="1544429" cy="1497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41D35-B57D-4FBD-B610-234849AD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90" y="2139139"/>
            <a:ext cx="1548518" cy="149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368D7-E2A8-4835-A3B6-26C79D9D0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6400" y="2096592"/>
            <a:ext cx="2914141" cy="1524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487907-16D9-47DC-842E-C042537DB298}"/>
              </a:ext>
            </a:extLst>
          </p:cNvPr>
          <p:cNvSpPr txBox="1"/>
          <p:nvPr/>
        </p:nvSpPr>
        <p:spPr>
          <a:xfrm>
            <a:off x="9283700" y="277256"/>
            <a:ext cx="72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C5A4A-E8A4-4B7D-B5D9-4185FD51B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975" y="4439914"/>
            <a:ext cx="1548518" cy="1505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3BD6A-A00E-4E55-BFFA-C24CD814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40" y="2271747"/>
            <a:ext cx="1548518" cy="150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070FDC-0DE9-4BB0-8A3D-17D781304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96" y="2199655"/>
            <a:ext cx="1548518" cy="150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8027C-4B22-4EE1-8941-76EA17241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808" y="4239824"/>
            <a:ext cx="1548518" cy="1505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3EEC0-F8BE-4414-91B8-64406A219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635" y="4311060"/>
            <a:ext cx="1548518" cy="150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37B2F8-9130-4597-AC58-4201410C1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923" y="4222719"/>
            <a:ext cx="1548518" cy="1505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055604-95D5-4834-8509-5B371B20E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62" y="4457442"/>
            <a:ext cx="1548518" cy="150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12F7D-7739-45E1-B514-71D5799C8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852" y="2271747"/>
            <a:ext cx="1548518" cy="1505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66F282-8643-4541-939F-86201B563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104" y="2075118"/>
            <a:ext cx="2914141" cy="1524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50D3CC-63F9-40FB-A2CE-95CB6AF05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993" y="2109322"/>
            <a:ext cx="2914141" cy="15241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C9B490-7E21-4FAB-B906-C3CC5160D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428" y="2109322"/>
            <a:ext cx="2914141" cy="1524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18EC51-4FC7-4C53-93CB-38C8725F5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459" y="2190510"/>
            <a:ext cx="2914141" cy="1524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13551E-CB50-4CC1-B7C4-E0F9771EE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9896" y="4419403"/>
            <a:ext cx="2914141" cy="15241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8610F7-5388-4581-BC5B-045224FAA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980" y="4300044"/>
            <a:ext cx="2914141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A6D7-913E-4A62-939C-16FCBC37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/>
              <a:t>5    -     3      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D341C-E94F-4D7B-8993-DA5BF3FD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58938"/>
            <a:ext cx="1770062" cy="177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BA1EB-AFD7-4769-9F39-BB2180E0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55" y="1597819"/>
            <a:ext cx="1774090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AA08-1519-4E1E-94FF-095B665FB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5" y="3371909"/>
            <a:ext cx="1774090" cy="177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182A4-B021-4D8E-8D8A-3A326EF3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290" y="3486092"/>
            <a:ext cx="1774090" cy="177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0FBA9-A605-4557-846A-12470B8D7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80" y="2541955"/>
            <a:ext cx="1774090" cy="1774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B1828-77F4-4A14-89D6-BA563224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1" y="1753358"/>
            <a:ext cx="2914141" cy="1524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D7E30-A9C2-4796-BE01-8305DB818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264" y="1578879"/>
            <a:ext cx="2914141" cy="152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972F5-C36F-4A63-903D-713415A7A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4" y="3509059"/>
            <a:ext cx="2914141" cy="1524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E83F69-0F60-483E-9A80-946291AEA773}"/>
              </a:ext>
            </a:extLst>
          </p:cNvPr>
          <p:cNvSpPr txBox="1"/>
          <p:nvPr/>
        </p:nvSpPr>
        <p:spPr>
          <a:xfrm>
            <a:off x="7785100" y="304800"/>
            <a:ext cx="125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62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9307-847E-4D44-92C7-C884B166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18"/>
            <a:ext cx="10515600" cy="564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/>
              <a:t>3     -     1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4    -     3 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3   -    3       =</a:t>
            </a: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66D7551C-BDD1-4237-A7E6-E01D669BFC96}"/>
              </a:ext>
            </a:extLst>
          </p:cNvPr>
          <p:cNvSpPr/>
          <p:nvPr/>
        </p:nvSpPr>
        <p:spPr>
          <a:xfrm>
            <a:off x="1257300" y="161290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837D2-5CC8-421D-9543-7D485DC0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73" y="1600641"/>
            <a:ext cx="609653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C3ADA-54A5-42EA-90FB-497D8BEC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73" y="1612900"/>
            <a:ext cx="609653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3CC18-CE5F-42D3-A7DC-9D25725D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3" y="3994370"/>
            <a:ext cx="609653" cy="774259"/>
          </a:xfrm>
          <a:prstGeom prst="rect">
            <a:avLst/>
          </a:prstGeom>
        </p:spPr>
      </p:pic>
      <p:sp>
        <p:nvSpPr>
          <p:cNvPr id="8" name="Moon 7">
            <a:extLst>
              <a:ext uri="{FF2B5EF4-FFF2-40B4-BE49-F238E27FC236}">
                <a16:creationId xmlns:a16="http://schemas.microsoft.com/office/drawing/2014/main" id="{51607840-7259-4093-8964-847055AEFF09}"/>
              </a:ext>
            </a:extLst>
          </p:cNvPr>
          <p:cNvSpPr/>
          <p:nvPr/>
        </p:nvSpPr>
        <p:spPr>
          <a:xfrm>
            <a:off x="3873446" y="408984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762828F4-DE0B-492C-9918-BDAC4A81D840}"/>
              </a:ext>
            </a:extLst>
          </p:cNvPr>
          <p:cNvSpPr/>
          <p:nvPr/>
        </p:nvSpPr>
        <p:spPr>
          <a:xfrm>
            <a:off x="2851123" y="408984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1360FF3B-20DC-4754-A382-8AD5ADCF3C6B}"/>
              </a:ext>
            </a:extLst>
          </p:cNvPr>
          <p:cNvSpPr/>
          <p:nvPr/>
        </p:nvSpPr>
        <p:spPr>
          <a:xfrm>
            <a:off x="1860523" y="399437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93C1B331-53A9-4F9B-B629-7258ADFA3F67}"/>
              </a:ext>
            </a:extLst>
          </p:cNvPr>
          <p:cNvSpPr/>
          <p:nvPr/>
        </p:nvSpPr>
        <p:spPr>
          <a:xfrm>
            <a:off x="2774976" y="602831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31BAFFFD-E664-42FC-9C1D-388B95065093}"/>
              </a:ext>
            </a:extLst>
          </p:cNvPr>
          <p:cNvSpPr/>
          <p:nvPr/>
        </p:nvSpPr>
        <p:spPr>
          <a:xfrm>
            <a:off x="1981200" y="5945981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B4E1278F-C10F-4FD9-971C-405D3390F725}"/>
              </a:ext>
            </a:extLst>
          </p:cNvPr>
          <p:cNvSpPr/>
          <p:nvPr/>
        </p:nvSpPr>
        <p:spPr>
          <a:xfrm>
            <a:off x="1295400" y="591445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E93B4-7BF1-497F-BC06-94D91EBF6A2A}"/>
              </a:ext>
            </a:extLst>
          </p:cNvPr>
          <p:cNvSpPr txBox="1"/>
          <p:nvPr/>
        </p:nvSpPr>
        <p:spPr>
          <a:xfrm>
            <a:off x="5867400" y="607218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43737-17F8-4043-8E95-A1F3267BF0C3}"/>
              </a:ext>
            </a:extLst>
          </p:cNvPr>
          <p:cNvSpPr txBox="1"/>
          <p:nvPr/>
        </p:nvSpPr>
        <p:spPr>
          <a:xfrm>
            <a:off x="6007100" y="2842331"/>
            <a:ext cx="10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1152F-2E4D-4381-8737-06CBFAD199AF}"/>
              </a:ext>
            </a:extLst>
          </p:cNvPr>
          <p:cNvSpPr txBox="1"/>
          <p:nvPr/>
        </p:nvSpPr>
        <p:spPr>
          <a:xfrm>
            <a:off x="5969000" y="5135551"/>
            <a:ext cx="67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B408F2-FFE5-4352-AC63-ECF85A3A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5" y="1600641"/>
            <a:ext cx="1480384" cy="774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0190A-0FB7-44D0-9B93-FB7C84B7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22" y="6000969"/>
            <a:ext cx="1481456" cy="774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FE5A55-1EA0-4C13-BEDB-A404AEC82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80" y="6000969"/>
            <a:ext cx="1481456" cy="7742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E8C0CA-9066-4529-BA72-3BA8740C7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86" y="5988710"/>
            <a:ext cx="1481456" cy="7742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F1AA3F-1B43-4EBC-8C26-4EE17DBED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58" y="4034322"/>
            <a:ext cx="1481456" cy="77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4006DB-6A92-44F5-B047-89AFFE4F0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19" y="3994370"/>
            <a:ext cx="1481456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C40D68-682A-4175-9600-C063B73D4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92" y="3968529"/>
            <a:ext cx="148145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2C45-05F7-4AC6-90E6-BB7A5282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79400"/>
            <a:ext cx="111760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7   -   6 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8  -    3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10  -   4    =</a:t>
            </a:r>
            <a:endParaRPr lang="en-US" sz="40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9D4C89-0B68-441A-96EE-945AFFBB9B8F}"/>
              </a:ext>
            </a:extLst>
          </p:cNvPr>
          <p:cNvSpPr/>
          <p:nvPr/>
        </p:nvSpPr>
        <p:spPr>
          <a:xfrm>
            <a:off x="372408" y="15367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5DF7C-E71B-4FDC-9D5F-79224580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030126"/>
            <a:ext cx="512108" cy="573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C4135-FA83-4601-82B8-9B0DA9CC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6" y="5966626"/>
            <a:ext cx="512108" cy="5730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2B82692-B460-450F-BD5E-6ADA02F686B6}"/>
              </a:ext>
            </a:extLst>
          </p:cNvPr>
          <p:cNvSpPr/>
          <p:nvPr/>
        </p:nvSpPr>
        <p:spPr>
          <a:xfrm>
            <a:off x="1242358" y="15367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44C518-0D1C-4C93-8768-2BE2C06D853C}"/>
              </a:ext>
            </a:extLst>
          </p:cNvPr>
          <p:cNvSpPr/>
          <p:nvPr/>
        </p:nvSpPr>
        <p:spPr>
          <a:xfrm>
            <a:off x="1991846" y="361196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DBC1D1-911E-4938-84D0-AA868356489F}"/>
              </a:ext>
            </a:extLst>
          </p:cNvPr>
          <p:cNvSpPr/>
          <p:nvPr/>
        </p:nvSpPr>
        <p:spPr>
          <a:xfrm>
            <a:off x="1168400" y="369446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737A18-7D7F-4442-A82D-D9360C8785DE}"/>
              </a:ext>
            </a:extLst>
          </p:cNvPr>
          <p:cNvSpPr/>
          <p:nvPr/>
        </p:nvSpPr>
        <p:spPr>
          <a:xfrm>
            <a:off x="345848" y="361196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2C0444-1AE9-4C6F-9686-12ED53C2445E}"/>
              </a:ext>
            </a:extLst>
          </p:cNvPr>
          <p:cNvSpPr/>
          <p:nvPr/>
        </p:nvSpPr>
        <p:spPr>
          <a:xfrm>
            <a:off x="2561292" y="60444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85AF69-9F70-48C7-B088-BC38DA858E94}"/>
              </a:ext>
            </a:extLst>
          </p:cNvPr>
          <p:cNvSpPr/>
          <p:nvPr/>
        </p:nvSpPr>
        <p:spPr>
          <a:xfrm>
            <a:off x="1778000" y="603012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D4D36-2846-4AF7-AF96-ED61C739D52D}"/>
              </a:ext>
            </a:extLst>
          </p:cNvPr>
          <p:cNvSpPr txBox="1"/>
          <p:nvPr/>
        </p:nvSpPr>
        <p:spPr>
          <a:xfrm>
            <a:off x="4572000" y="80872"/>
            <a:ext cx="64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9C700-ACF8-47EE-94B2-C7AB281C6484}"/>
              </a:ext>
            </a:extLst>
          </p:cNvPr>
          <p:cNvSpPr txBox="1"/>
          <p:nvPr/>
        </p:nvSpPr>
        <p:spPr>
          <a:xfrm>
            <a:off x="4572000" y="2368187"/>
            <a:ext cx="63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FD6D3-E07D-49BF-B8D0-5CB0258BD8DE}"/>
              </a:ext>
            </a:extLst>
          </p:cNvPr>
          <p:cNvSpPr txBox="1"/>
          <p:nvPr/>
        </p:nvSpPr>
        <p:spPr>
          <a:xfrm>
            <a:off x="4470400" y="4655503"/>
            <a:ext cx="64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D24E1-AB96-4878-B850-C4788B2A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32" y="1536700"/>
            <a:ext cx="506012" cy="57307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97E8B1-EE51-43E2-9B01-878F645C1BAD}"/>
              </a:ext>
            </a:extLst>
          </p:cNvPr>
          <p:cNvSpPr/>
          <p:nvPr/>
        </p:nvSpPr>
        <p:spPr>
          <a:xfrm>
            <a:off x="5614052" y="158499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DAB387-AECE-46BD-B8DD-B5539D2E1170}"/>
              </a:ext>
            </a:extLst>
          </p:cNvPr>
          <p:cNvSpPr/>
          <p:nvPr/>
        </p:nvSpPr>
        <p:spPr>
          <a:xfrm>
            <a:off x="4833442" y="1538079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D2CA33-0293-45C7-BF7F-18EFEBF1A065}"/>
              </a:ext>
            </a:extLst>
          </p:cNvPr>
          <p:cNvSpPr/>
          <p:nvPr/>
        </p:nvSpPr>
        <p:spPr>
          <a:xfrm>
            <a:off x="3011766" y="1543837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94D208-2143-48D6-ADA7-C0AB76054DBD}"/>
              </a:ext>
            </a:extLst>
          </p:cNvPr>
          <p:cNvSpPr/>
          <p:nvPr/>
        </p:nvSpPr>
        <p:spPr>
          <a:xfrm>
            <a:off x="3918363" y="156309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207E3-1FBA-4765-BCEF-B5431C19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59" y="3716310"/>
            <a:ext cx="506012" cy="57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71F48-D16A-44AD-AAD7-619D9487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64" y="3694466"/>
            <a:ext cx="506012" cy="57307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039F0DE-A5B4-4616-9F1C-9C91E7705547}"/>
              </a:ext>
            </a:extLst>
          </p:cNvPr>
          <p:cNvSpPr/>
          <p:nvPr/>
        </p:nvSpPr>
        <p:spPr>
          <a:xfrm>
            <a:off x="5995833" y="60444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509D97-A8A7-4D9B-9CF8-3782CD196F14}"/>
              </a:ext>
            </a:extLst>
          </p:cNvPr>
          <p:cNvSpPr/>
          <p:nvPr/>
        </p:nvSpPr>
        <p:spPr>
          <a:xfrm>
            <a:off x="5129585" y="600957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785F15-0DB4-455C-8772-5EBBA09B06C1}"/>
              </a:ext>
            </a:extLst>
          </p:cNvPr>
          <p:cNvSpPr/>
          <p:nvPr/>
        </p:nvSpPr>
        <p:spPr>
          <a:xfrm>
            <a:off x="4248533" y="6050847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593156-4717-4646-9B05-7349F6A5F220}"/>
              </a:ext>
            </a:extLst>
          </p:cNvPr>
          <p:cNvSpPr/>
          <p:nvPr/>
        </p:nvSpPr>
        <p:spPr>
          <a:xfrm>
            <a:off x="3382285" y="60198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853D5E-A7E2-4B2F-A393-714DC01277D9}"/>
              </a:ext>
            </a:extLst>
          </p:cNvPr>
          <p:cNvSpPr/>
          <p:nvPr/>
        </p:nvSpPr>
        <p:spPr>
          <a:xfrm>
            <a:off x="6817940" y="384553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DA9D09-FB78-433E-810C-5C64EF997F25}"/>
              </a:ext>
            </a:extLst>
          </p:cNvPr>
          <p:cNvSpPr/>
          <p:nvPr/>
        </p:nvSpPr>
        <p:spPr>
          <a:xfrm>
            <a:off x="5827461" y="3791875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BE7663-3BAC-4810-94AE-4C73A2F06477}"/>
              </a:ext>
            </a:extLst>
          </p:cNvPr>
          <p:cNvSpPr/>
          <p:nvPr/>
        </p:nvSpPr>
        <p:spPr>
          <a:xfrm>
            <a:off x="4815759" y="376097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041BF3-FC81-46E6-86A2-E2BE15B2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922" y="6090492"/>
            <a:ext cx="1066892" cy="5547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F182BD-8B46-4CA7-A0C5-DDB3DE371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29" y="6057299"/>
            <a:ext cx="1066892" cy="5547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6B7D0-21ED-40BB-A78E-A8DE2919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5" y="5984916"/>
            <a:ext cx="1066892" cy="5547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1683CC-19C6-400B-ADE5-AEA500E7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" y="5938499"/>
            <a:ext cx="1066892" cy="5547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5BA2211-B6BC-451A-9476-B14FDA70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35" y="3641290"/>
            <a:ext cx="1066892" cy="5547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251722-1A94-47AB-843D-6AE11D813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40" y="3647861"/>
            <a:ext cx="1066892" cy="5547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5A8FDD-339C-493A-A959-D30E2B7C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" y="3612365"/>
            <a:ext cx="1066892" cy="5547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DFA780-C2FB-40C1-9680-677C846C1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83" y="1589377"/>
            <a:ext cx="1066892" cy="5547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387AF50-8501-44C6-A63F-EE7DD3B08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26" y="1584866"/>
            <a:ext cx="1066892" cy="5547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151F2C-913E-4455-8B7B-8A032E2F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123" y="1578778"/>
            <a:ext cx="1066892" cy="5547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3C28DB-BC76-4C3A-B9D5-33F478458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71" y="1570087"/>
            <a:ext cx="1066892" cy="5547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A73D7A-32A7-4E79-A9C2-2B5A7669D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557739"/>
            <a:ext cx="1066892" cy="5547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BE7A939-C2F8-41F6-BA79-ABD553D3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0" y="1534053"/>
            <a:ext cx="1066892" cy="5547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A077708-56ED-4C1E-87A8-AA3ADD18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62" y="6018493"/>
            <a:ext cx="512108" cy="573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6D2559-1A26-421B-9D1B-C9145A0B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12" y="5985731"/>
            <a:ext cx="51210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DD6D-2E86-46E1-94E8-87EAA95A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846763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1    -    0     =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5   -    3      =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4   -   4       =</a:t>
            </a:r>
            <a:endParaRPr lang="en-US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4E13F3-3E14-4277-9B2B-0B9961FD6254}"/>
              </a:ext>
            </a:extLst>
          </p:cNvPr>
          <p:cNvSpPr/>
          <p:nvPr/>
        </p:nvSpPr>
        <p:spPr>
          <a:xfrm>
            <a:off x="879814" y="1196181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74C2D7-178D-448D-8763-0D7EE8CDBEDA}"/>
              </a:ext>
            </a:extLst>
          </p:cNvPr>
          <p:cNvSpPr/>
          <p:nvPr/>
        </p:nvSpPr>
        <p:spPr>
          <a:xfrm>
            <a:off x="3796437" y="3226859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6ED8E7-E8F0-4098-94CF-A96BC068130C}"/>
              </a:ext>
            </a:extLst>
          </p:cNvPr>
          <p:cNvSpPr/>
          <p:nvPr/>
        </p:nvSpPr>
        <p:spPr>
          <a:xfrm>
            <a:off x="2956075" y="3210193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7CDBF0-5883-4BB9-AC05-7C582C92D036}"/>
              </a:ext>
            </a:extLst>
          </p:cNvPr>
          <p:cNvSpPr/>
          <p:nvPr/>
        </p:nvSpPr>
        <p:spPr>
          <a:xfrm>
            <a:off x="2149814" y="317447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DC6ECA-A3FA-4D60-B56B-698407758715}"/>
              </a:ext>
            </a:extLst>
          </p:cNvPr>
          <p:cNvSpPr/>
          <p:nvPr/>
        </p:nvSpPr>
        <p:spPr>
          <a:xfrm>
            <a:off x="1411499" y="317447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189690-9D01-498F-9170-2289E54E5E09}"/>
              </a:ext>
            </a:extLst>
          </p:cNvPr>
          <p:cNvSpPr/>
          <p:nvPr/>
        </p:nvSpPr>
        <p:spPr>
          <a:xfrm>
            <a:off x="631570" y="313621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5661B-E61B-4D4B-8714-896892693795}"/>
              </a:ext>
            </a:extLst>
          </p:cNvPr>
          <p:cNvSpPr txBox="1"/>
          <p:nvPr/>
        </p:nvSpPr>
        <p:spPr>
          <a:xfrm>
            <a:off x="5283154" y="144274"/>
            <a:ext cx="55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F03753-32E7-4BF0-ADDA-3CC3958B6038}"/>
              </a:ext>
            </a:extLst>
          </p:cNvPr>
          <p:cNvSpPr txBox="1"/>
          <p:nvPr/>
        </p:nvSpPr>
        <p:spPr>
          <a:xfrm>
            <a:off x="5365681" y="2118863"/>
            <a:ext cx="952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D5A28B-7619-4A16-BA7E-55D5ED2046EA}"/>
              </a:ext>
            </a:extLst>
          </p:cNvPr>
          <p:cNvSpPr txBox="1"/>
          <p:nvPr/>
        </p:nvSpPr>
        <p:spPr>
          <a:xfrm>
            <a:off x="5352935" y="4014214"/>
            <a:ext cx="41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A4D991C-CCA8-4B47-86F4-11400B8F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28" y="3117807"/>
            <a:ext cx="1481456" cy="7742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0DBF11-B1F0-43F2-A73C-1DA51763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64" y="3065422"/>
            <a:ext cx="1470636" cy="7742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5E4E2C-1F9A-47E0-B968-1AEF9760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7" y="3018286"/>
            <a:ext cx="1481456" cy="7742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6250DF-67B7-440E-81D0-E8B26CCE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56" y="5091327"/>
            <a:ext cx="548688" cy="5669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4DCBE9-1B66-4EE4-8575-AF3DB0BE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97" y="5091327"/>
            <a:ext cx="548688" cy="5669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6E809A-628B-4BF8-B976-E6725408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84" y="5091327"/>
            <a:ext cx="548688" cy="5669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EB7864E-47C4-4A63-A5E1-8C8DBBCA8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49" y="5091327"/>
            <a:ext cx="548688" cy="5669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EE7DFA-832D-42D9-80D5-1CF2DD75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66" y="5231208"/>
            <a:ext cx="1481456" cy="7742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C848B8-9E86-4F0E-ABFF-DE3D5990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93" y="5214542"/>
            <a:ext cx="1481456" cy="7742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E8DC3D-0632-4BC2-8E3F-7ED2E992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13" y="5257709"/>
            <a:ext cx="1481456" cy="7742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DEEF9C9-BAEF-43C8-A346-7C068FBC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8" y="5214543"/>
            <a:ext cx="148145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  <p:bldP spid="29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6E1E-E4FF-47B8-93A3-69B71DEE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0" y="182356"/>
            <a:ext cx="10515600" cy="60991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800" dirty="0"/>
              <a:t>5  -  5 =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4  -  0  =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3  -  1  =</a:t>
            </a:r>
            <a:endParaRPr lang="en-US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E67481-6324-41B8-A589-4E1B07CD5CE1}"/>
              </a:ext>
            </a:extLst>
          </p:cNvPr>
          <p:cNvSpPr/>
          <p:nvPr/>
        </p:nvSpPr>
        <p:spPr>
          <a:xfrm>
            <a:off x="1782417" y="143454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F294CB-9583-40E1-9D96-BC2888349828}"/>
              </a:ext>
            </a:extLst>
          </p:cNvPr>
          <p:cNvSpPr/>
          <p:nvPr/>
        </p:nvSpPr>
        <p:spPr>
          <a:xfrm>
            <a:off x="3972341" y="139147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306B8A-E93E-4357-A704-609967936A49}"/>
              </a:ext>
            </a:extLst>
          </p:cNvPr>
          <p:cNvSpPr/>
          <p:nvPr/>
        </p:nvSpPr>
        <p:spPr>
          <a:xfrm>
            <a:off x="2501349" y="1424608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24652D-C158-445F-9489-6CBE2F5204A3}"/>
              </a:ext>
            </a:extLst>
          </p:cNvPr>
          <p:cNvSpPr/>
          <p:nvPr/>
        </p:nvSpPr>
        <p:spPr>
          <a:xfrm>
            <a:off x="3253409" y="1391477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58F7A9-C1C0-4BE0-93ED-D7B1906ECEB9}"/>
              </a:ext>
            </a:extLst>
          </p:cNvPr>
          <p:cNvSpPr/>
          <p:nvPr/>
        </p:nvSpPr>
        <p:spPr>
          <a:xfrm>
            <a:off x="1043609" y="1448211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BDD2F-D850-4347-810B-32B1C6B76579}"/>
              </a:ext>
            </a:extLst>
          </p:cNvPr>
          <p:cNvSpPr/>
          <p:nvPr/>
        </p:nvSpPr>
        <p:spPr>
          <a:xfrm>
            <a:off x="3404979" y="378349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DB14D-7A2A-4F32-BEE2-78C58F560D8C}"/>
              </a:ext>
            </a:extLst>
          </p:cNvPr>
          <p:cNvSpPr/>
          <p:nvPr/>
        </p:nvSpPr>
        <p:spPr>
          <a:xfrm>
            <a:off x="2498034" y="3770244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982C3D-A281-4D68-B789-E06A7C762655}"/>
              </a:ext>
            </a:extLst>
          </p:cNvPr>
          <p:cNvSpPr/>
          <p:nvPr/>
        </p:nvSpPr>
        <p:spPr>
          <a:xfrm>
            <a:off x="1719469" y="3770244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5A0654-67B9-477C-B2DC-8C9A6E139D09}"/>
              </a:ext>
            </a:extLst>
          </p:cNvPr>
          <p:cNvSpPr/>
          <p:nvPr/>
        </p:nvSpPr>
        <p:spPr>
          <a:xfrm>
            <a:off x="1023730" y="3721233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BC3C0E-9439-4E79-B28D-722DF08EDD01}"/>
              </a:ext>
            </a:extLst>
          </p:cNvPr>
          <p:cNvSpPr/>
          <p:nvPr/>
        </p:nvSpPr>
        <p:spPr>
          <a:xfrm>
            <a:off x="2418522" y="616143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7E9C88-7C9B-43C8-8A44-A8755BA5A8AA}"/>
              </a:ext>
            </a:extLst>
          </p:cNvPr>
          <p:cNvSpPr/>
          <p:nvPr/>
        </p:nvSpPr>
        <p:spPr>
          <a:xfrm>
            <a:off x="1676400" y="610593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A483F0-C211-429B-8CA1-2BF1B3A7AAB1}"/>
              </a:ext>
            </a:extLst>
          </p:cNvPr>
          <p:cNvSpPr/>
          <p:nvPr/>
        </p:nvSpPr>
        <p:spPr>
          <a:xfrm>
            <a:off x="950843" y="610593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66B9E-B86E-4442-8979-27F6025005DA}"/>
              </a:ext>
            </a:extLst>
          </p:cNvPr>
          <p:cNvSpPr txBox="1"/>
          <p:nvPr/>
        </p:nvSpPr>
        <p:spPr>
          <a:xfrm>
            <a:off x="5261112" y="11473"/>
            <a:ext cx="82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36A19-C48B-452F-8A66-BBB71C6BEEA8}"/>
              </a:ext>
            </a:extLst>
          </p:cNvPr>
          <p:cNvSpPr txBox="1"/>
          <p:nvPr/>
        </p:nvSpPr>
        <p:spPr>
          <a:xfrm>
            <a:off x="5292585" y="2460057"/>
            <a:ext cx="556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DB7DFB-D3CB-4926-BDC5-F4C67915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8" y="1405899"/>
            <a:ext cx="1072989" cy="560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93EA3-165F-45ED-B180-1B96260D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31" y="1429875"/>
            <a:ext cx="1072989" cy="560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9D793C-233C-4FBC-B73E-C98EF912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0" y="6038853"/>
            <a:ext cx="1072989" cy="56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A0E23D-1E64-44D4-8767-4A39C44A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21" y="1395958"/>
            <a:ext cx="1072989" cy="560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9B3C0F-4DED-4D77-B500-BD4003C9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79" y="1377251"/>
            <a:ext cx="1072989" cy="560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571BB0-D882-4B7E-8A7C-4E334B67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78" y="1385699"/>
            <a:ext cx="1072989" cy="5608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8C40AB-57D7-4933-A6F8-D7900BFEF8B9}"/>
              </a:ext>
            </a:extLst>
          </p:cNvPr>
          <p:cNvSpPr txBox="1"/>
          <p:nvPr/>
        </p:nvSpPr>
        <p:spPr>
          <a:xfrm>
            <a:off x="4903304" y="4943061"/>
            <a:ext cx="945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56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A4C2-7CF7-4476-A928-F9910A75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272560"/>
            <a:ext cx="8938591" cy="631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85DA2-CCB4-403B-A070-C4510CF4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44" y="4585424"/>
            <a:ext cx="1743607" cy="213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4B8EA-0C60-4F69-9B44-8E204EFC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18" y="4692112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6EE42-F982-4436-9731-2A7BA9FD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21" y="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20406-ED04-496A-9BB1-154D6042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18" y="3429000"/>
            <a:ext cx="2139881" cy="214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65292-980D-4DB3-86E0-5F898AAAD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8471" y="1844206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2FA31-1174-4CDE-9D8D-F7B54794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10" y="-5660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7733D-0C40-4C6C-B51B-D2127265B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91" y="1835058"/>
            <a:ext cx="21431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A6C5E-BAA3-4533-ACD3-F411C85BDF81}"/>
              </a:ext>
            </a:extLst>
          </p:cNvPr>
          <p:cNvSpPr txBox="1"/>
          <p:nvPr/>
        </p:nvSpPr>
        <p:spPr>
          <a:xfrm>
            <a:off x="1965048" y="5269186"/>
            <a:ext cx="768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E3098-9D6B-4711-9D25-EA22A0C16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8" b="95706" l="10000" r="90000">
                        <a14:foregroundMark x1="29032" y1="8589" x2="30645" y2="7362"/>
                        <a14:foregroundMark x1="70323" y1="7362" x2="70323" y2="4908"/>
                        <a14:foregroundMark x1="27097" y1="90798" x2="33871" y2="92638"/>
                        <a14:foregroundMark x1="71613" y1="95706" x2="68065" y2="90798"/>
                        <a14:foregroundMark x1="35161" y1="86503" x2="28065" y2="95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9687" y="3806126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AC95B-2A20-4434-B572-F2286134F8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841" y="1575164"/>
            <a:ext cx="2139881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F6DD-AB96-49BB-BCF0-0D1A21B82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3812" y="33965"/>
            <a:ext cx="2139881" cy="213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9EA7FA-F5CB-4054-9527-B6AF11B11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3665" y="-15124"/>
            <a:ext cx="2139881" cy="2139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4530A-2592-4173-BDE5-1D43EA652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475" y="1730574"/>
            <a:ext cx="2139881" cy="2139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836E58-8001-4845-95C9-5346A902DE03}"/>
              </a:ext>
            </a:extLst>
          </p:cNvPr>
          <p:cNvSpPr txBox="1"/>
          <p:nvPr/>
        </p:nvSpPr>
        <p:spPr>
          <a:xfrm>
            <a:off x="8942227" y="5115339"/>
            <a:ext cx="1169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6043C-F024-43CD-8FB4-3854B5997BFC}"/>
              </a:ext>
            </a:extLst>
          </p:cNvPr>
          <p:cNvSpPr txBox="1"/>
          <p:nvPr/>
        </p:nvSpPr>
        <p:spPr>
          <a:xfrm>
            <a:off x="5751199" y="5053784"/>
            <a:ext cx="321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7-1=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EABD0E-EE5B-4E23-BFE4-D194EEF79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207" y="1642612"/>
            <a:ext cx="2145978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3AD344-5206-4689-B8BC-EBE0EB29A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818" y="-29481"/>
            <a:ext cx="2145978" cy="2145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ADBCC-D056-453F-AEB2-4B1FA516B9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3248" y="1716458"/>
            <a:ext cx="2145978" cy="21459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BC716A-911A-45B5-87AA-37F681124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743" y="33965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F1111-3120-4603-B65A-AD9A90BA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04" y="1998692"/>
            <a:ext cx="1489408" cy="747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AB370-2567-4B35-A3DC-61491EE3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2" y="4827787"/>
            <a:ext cx="1662655" cy="83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12E83-56D3-4E63-8CFB-C32830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81" y="4827787"/>
            <a:ext cx="1662655" cy="833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83B06-7DF8-42CF-B36E-EF2AF8B5D30D}"/>
              </a:ext>
            </a:extLst>
          </p:cNvPr>
          <p:cNvSpPr txBox="1"/>
          <p:nvPr/>
        </p:nvSpPr>
        <p:spPr>
          <a:xfrm>
            <a:off x="1305338" y="95861"/>
            <a:ext cx="136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FA55E-CBA5-4225-8BE7-81A4617216FE}"/>
              </a:ext>
            </a:extLst>
          </p:cNvPr>
          <p:cNvSpPr txBox="1"/>
          <p:nvPr/>
        </p:nvSpPr>
        <p:spPr>
          <a:xfrm>
            <a:off x="8534400" y="146250"/>
            <a:ext cx="86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62E6C-0607-448B-B18A-DE90DACB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3556" r="96000">
                        <a14:foregroundMark x1="11556" y1="8000" x2="11556" y2="8000"/>
                        <a14:foregroundMark x1="3556" y1="13778" x2="3556" y2="13778"/>
                        <a14:foregroundMark x1="12444" y1="98222" x2="12444" y2="98222"/>
                        <a14:foregroundMark x1="95111" y1="87111" x2="95111" y2="87111"/>
                        <a14:foregroundMark x1="96444" y1="16000" x2="96444" y2="16000"/>
                        <a14:foregroundMark x1="86667" y1="4889" x2="86667" y2="4889"/>
                        <a14:foregroundMark x1="14222" y1="4444" x2="14222" y2="4444"/>
                        <a14:foregroundMark x1="84000" y1="2667" x2="84000" y2="2667"/>
                        <a14:foregroundMark x1="3556" y1="84889" x2="3556" y2="84889"/>
                        <a14:foregroundMark x1="85333" y1="99111" x2="85333" y2="99111"/>
                        <a14:foregroundMark x1="14667" y1="2667" x2="14667" y2="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3781" y="4544054"/>
            <a:ext cx="1401415" cy="140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EB0FB-A58C-49FD-B776-ACF4790980FF}"/>
              </a:ext>
            </a:extLst>
          </p:cNvPr>
          <p:cNvSpPr txBox="1"/>
          <p:nvPr/>
        </p:nvSpPr>
        <p:spPr>
          <a:xfrm>
            <a:off x="5224064" y="-20816"/>
            <a:ext cx="301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10-1=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03D31-D994-422F-84CE-7326441E9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015" y="2203667"/>
            <a:ext cx="1487553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2392A7-BB3D-4A19-8C6C-871C0B32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56" y="1168997"/>
            <a:ext cx="1489408" cy="747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A93355-06E8-4423-B158-B83CB21F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2" y="2841013"/>
            <a:ext cx="1489408" cy="747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CC48DC-AAD4-4FE1-9EDA-D7F2F9B0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46" y="3683334"/>
            <a:ext cx="1489408" cy="747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5E952A-3E75-42BA-A5E0-105A0A20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45" y="3904762"/>
            <a:ext cx="1489408" cy="747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EC6D1A-2C43-47EE-8515-C0623967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8" y="2924101"/>
            <a:ext cx="1489408" cy="747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DE2F28-16DE-4695-9263-FB2B240A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64" y="1943440"/>
            <a:ext cx="1489408" cy="747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02C6F2-A849-41E5-8295-708E956C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22" y="1020415"/>
            <a:ext cx="1489408" cy="747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1F317C-6506-4732-BE39-7B5E6F07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330" y="3273589"/>
            <a:ext cx="1489408" cy="7470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C28AD1-EA69-45AA-A6F5-FA7E1A8E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854" y="3206859"/>
            <a:ext cx="1489408" cy="747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852BC6-D0E2-48C2-8EB0-D86D79A2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16" y="2336377"/>
            <a:ext cx="1489408" cy="747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C429B9-BF58-40C6-A67E-FA74A089C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63" y="1393942"/>
            <a:ext cx="1489408" cy="747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1DC378-181A-40AE-AD10-30FFA2AB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087" y="2290160"/>
            <a:ext cx="1489408" cy="747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F7CD1B-C697-4A28-A0F5-632D4B6A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471" y="1393943"/>
            <a:ext cx="1489408" cy="7470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0B41C7-F975-44AB-9045-F1369E5C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6" y="1296190"/>
            <a:ext cx="1489408" cy="7470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20A0C6-6FA3-4536-B262-49CFDCD3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390" y="3348656"/>
            <a:ext cx="14875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2412D-B314-4127-9396-D77E4042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97587" l="1857" r="98011">
                        <a14:foregroundMark x1="20027" y1="77078" x2="20027" y2="77078"/>
                        <a14:foregroundMark x1="18966" y1="71046" x2="33687" y2="70241"/>
                        <a14:foregroundMark x1="33687" y1="70241" x2="51459" y2="74665"/>
                        <a14:foregroundMark x1="51459" y1="74665" x2="54377" y2="76542"/>
                        <a14:foregroundMark x1="57029" y1="9651" x2="45225" y2="2547"/>
                        <a14:foregroundMark x1="45225" y1="2547" x2="42308" y2="8981"/>
                        <a14:foregroundMark x1="42308" y1="8981" x2="42308" y2="9115"/>
                        <a14:foregroundMark x1="43501" y1="5228" x2="40981" y2="2681"/>
                        <a14:foregroundMark x1="51592" y1="2279" x2="51592" y2="2279"/>
                        <a14:foregroundMark x1="40584" y1="938" x2="40584" y2="938"/>
                        <a14:foregroundMark x1="9416" y1="37131" x2="8449" y2="40010"/>
                        <a14:foregroundMark x1="7189" y1="45585" x2="7427" y2="47587"/>
                        <a14:foregroundMark x1="8355" y1="51340" x2="1989" y2="55094"/>
                        <a14:foregroundMark x1="1989" y1="55094" x2="4642" y2="62332"/>
                        <a14:foregroundMark x1="4642" y1="62332" x2="10080" y2="68365"/>
                        <a14:foregroundMark x1="10080" y1="68365" x2="13130" y2="74933"/>
                        <a14:foregroundMark x1="13130" y1="74933" x2="12424" y2="81049"/>
                        <a14:foregroundMark x1="16319" y1="85831" x2="30371" y2="95576"/>
                        <a14:foregroundMark x1="30371" y1="95576" x2="63263" y2="94236"/>
                        <a14:foregroundMark x1="63263" y1="94236" x2="81698" y2="85657"/>
                        <a14:foregroundMark x1="81698" y1="85657" x2="92838" y2="65952"/>
                        <a14:foregroundMark x1="92838" y1="65952" x2="93236" y2="65147"/>
                        <a14:foregroundMark x1="98011" y1="63405" x2="95756" y2="57775"/>
                        <a14:foregroundMark x1="65915" y1="76676" x2="43501" y2="91019"/>
                        <a14:foregroundMark x1="21883" y1="93566" x2="36870" y2="97453"/>
                        <a14:foregroundMark x1="36870" y1="97453" x2="49602" y2="97721"/>
                        <a14:foregroundMark x1="20557" y1="63941" x2="20557" y2="63941"/>
                        <a14:foregroundMark x1="1857" y1="61662" x2="2918" y2="55496"/>
                        <a14:backgroundMark x1="7692" y1="41555" x2="8090" y2="41287"/>
                        <a14:backgroundMark x1="8090" y1="42493" x2="7560" y2="44772"/>
                        <a14:backgroundMark x1="7560" y1="45040" x2="6764" y2="44772"/>
                        <a14:backgroundMark x1="7958" y1="42091" x2="7958" y2="42091"/>
                        <a14:backgroundMark x1="7162" y1="42359" x2="7692" y2="41957"/>
                        <a14:backgroundMark x1="12202" y1="81099" x2="11936" y2="80161"/>
                        <a14:backgroundMark x1="13263" y1="83110" x2="13263" y2="83110"/>
                        <a14:backgroundMark x1="13263" y1="83110" x2="13263" y2="83110"/>
                        <a14:backgroundMark x1="12334" y1="81099" x2="14456" y2="84584"/>
                        <a14:backgroundMark x1="14456" y1="84584" x2="14854" y2="86193"/>
                        <a14:backgroundMark x1="12334" y1="80965" x2="12334" y2="7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1" y="314000"/>
            <a:ext cx="4645215" cy="459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3347F-3186-42B5-B366-E2836507F080}"/>
              </a:ext>
            </a:extLst>
          </p:cNvPr>
          <p:cNvSpPr txBox="1"/>
          <p:nvPr/>
        </p:nvSpPr>
        <p:spPr>
          <a:xfrm>
            <a:off x="2226365" y="5247861"/>
            <a:ext cx="143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D933E-F483-4F3E-A943-E772F129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9" y="1444098"/>
            <a:ext cx="5546825" cy="2904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6F409-7F0E-43E1-ACD9-1B4D4107B260}"/>
              </a:ext>
            </a:extLst>
          </p:cNvPr>
          <p:cNvSpPr txBox="1"/>
          <p:nvPr/>
        </p:nvSpPr>
        <p:spPr>
          <a:xfrm>
            <a:off x="8839200" y="5247861"/>
            <a:ext cx="728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955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21C3-BAF3-4835-8DC7-6BD8B82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5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6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  =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3D382-099B-4FD7-BFE2-AAF5626F1B0C}"/>
              </a:ext>
            </a:extLst>
          </p:cNvPr>
          <p:cNvSpPr txBox="1"/>
          <p:nvPr/>
        </p:nvSpPr>
        <p:spPr>
          <a:xfrm>
            <a:off x="7460974" y="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0D467-1DF6-4514-B51F-0AC845F774EF}"/>
              </a:ext>
            </a:extLst>
          </p:cNvPr>
          <p:cNvSpPr txBox="1"/>
          <p:nvPr/>
        </p:nvSpPr>
        <p:spPr>
          <a:xfrm>
            <a:off x="7580243" y="2228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6C04-5736-43AF-A5AE-5B73268D7FEF}"/>
              </a:ext>
            </a:extLst>
          </p:cNvPr>
          <p:cNvSpPr txBox="1"/>
          <p:nvPr/>
        </p:nvSpPr>
        <p:spPr>
          <a:xfrm>
            <a:off x="7460974" y="4642008"/>
            <a:ext cx="49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0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93CC-A946-4660-8F90-495C44C7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8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2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3  =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BD7B-2E25-4684-BB8C-6724D67B8050}"/>
              </a:ext>
            </a:extLst>
          </p:cNvPr>
          <p:cNvSpPr txBox="1"/>
          <p:nvPr/>
        </p:nvSpPr>
        <p:spPr>
          <a:xfrm>
            <a:off x="7036904" y="265538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FA7C-782F-484B-AA3E-6535A23BA33C}"/>
              </a:ext>
            </a:extLst>
          </p:cNvPr>
          <p:cNvSpPr txBox="1"/>
          <p:nvPr/>
        </p:nvSpPr>
        <p:spPr>
          <a:xfrm>
            <a:off x="7023650" y="2560013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D91A-F35B-4325-A930-D1714D321C36}"/>
              </a:ext>
            </a:extLst>
          </p:cNvPr>
          <p:cNvSpPr txBox="1"/>
          <p:nvPr/>
        </p:nvSpPr>
        <p:spPr>
          <a:xfrm>
            <a:off x="7023651" y="4854489"/>
            <a:ext cx="53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52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551E-BB7F-43CA-B179-D07444D4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17"/>
            <a:ext cx="10515600" cy="5766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10 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 than   7 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 9    =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2C4DE-FD2A-48F2-83DE-A6B9E97B2C14}"/>
              </a:ext>
            </a:extLst>
          </p:cNvPr>
          <p:cNvSpPr txBox="1"/>
          <p:nvPr/>
        </p:nvSpPr>
        <p:spPr>
          <a:xfrm>
            <a:off x="7938052" y="127039"/>
            <a:ext cx="808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8F5EA-C3E1-44AC-ABF5-949876C8AF7D}"/>
              </a:ext>
            </a:extLst>
          </p:cNvPr>
          <p:cNvSpPr txBox="1"/>
          <p:nvPr/>
        </p:nvSpPr>
        <p:spPr>
          <a:xfrm>
            <a:off x="7924799" y="2398643"/>
            <a:ext cx="58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2D794-1A61-4708-B76B-B2283FF7BE59}"/>
              </a:ext>
            </a:extLst>
          </p:cNvPr>
          <p:cNvSpPr txBox="1"/>
          <p:nvPr/>
        </p:nvSpPr>
        <p:spPr>
          <a:xfrm>
            <a:off x="7938052" y="4762580"/>
            <a:ext cx="58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546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BE06C-AA82-4B5F-9BBE-327D1BF4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8" y="689114"/>
            <a:ext cx="9560498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157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Y.AbuBaker</cp:lastModifiedBy>
  <cp:revision>31</cp:revision>
  <dcterms:created xsi:type="dcterms:W3CDTF">2021-02-24T15:20:28Z</dcterms:created>
  <dcterms:modified xsi:type="dcterms:W3CDTF">2023-02-20T06:14:49Z</dcterms:modified>
</cp:coreProperties>
</file>