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7" r:id="rId16"/>
    <p:sldId id="270" r:id="rId17"/>
    <p:sldId id="271" r:id="rId18"/>
    <p:sldId id="272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5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Relationship Id="rId4" Type="http://schemas.microsoft.com/office/2007/relationships/hdphoto" Target="../media/hdphoto2.wdp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L   I</a:t>
            </a: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1177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/>
              <a:t>clock</a:t>
            </a:r>
            <a:br>
              <a:rPr lang="en-US" sz="11500" dirty="0"/>
            </a:br>
            <a:r>
              <a:rPr lang="en-US" sz="11500" dirty="0"/>
              <a:t>            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F7F2A-4142-4E06-9DD4-AD8A3EA0B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627" y="100290"/>
            <a:ext cx="3509962" cy="34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5" y="3429000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doll</a:t>
            </a:r>
            <a:br>
              <a:rPr lang="en-US" sz="12500" dirty="0"/>
            </a:br>
            <a:r>
              <a:rPr lang="en-US" sz="12500" dirty="0"/>
              <a:t>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6A2A9-EF91-486F-BB64-B5F6BD1E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945" y="374074"/>
            <a:ext cx="5721927" cy="289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8114-681B-41AC-A551-4B769B87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3255817"/>
            <a:ext cx="10037618" cy="3117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plug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. . 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87501-6CC0-43B8-BF7A-D894A6477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63" y="0"/>
            <a:ext cx="5320145" cy="28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lad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leg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lips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 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luck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doll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796209"/>
            <a:ext cx="10995991" cy="3697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lollipop</a:t>
            </a:r>
            <a:br>
              <a:rPr lang="en-US" sz="13800" dirty="0">
                <a:latin typeface="Century Gothic" panose="020B0502020202020204" pitchFamily="34" charset="0"/>
              </a:rPr>
            </a:b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8C814-7D81-4F9B-BD7B-36970F49C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7" b="99331" l="7143" r="99405">
                        <a14:foregroundMark x1="47619" y1="5017" x2="47619" y2="5017"/>
                        <a14:foregroundMark x1="99405" y1="25753" x2="99405" y2="25753"/>
                        <a14:foregroundMark x1="11905" y1="16722" x2="11905" y2="16722"/>
                        <a14:foregroundMark x1="11905" y1="16722" x2="5952" y2="28094"/>
                        <a14:foregroundMark x1="5952" y1="28094" x2="7143" y2="40468"/>
                        <a14:foregroundMark x1="7143" y1="40468" x2="12500" y2="43813"/>
                        <a14:foregroundMark x1="10714" y1="12375" x2="29167" y2="5351"/>
                        <a14:foregroundMark x1="29167" y1="5351" x2="48810" y2="2007"/>
                        <a14:foregroundMark x1="48810" y1="2007" x2="68452" y2="5351"/>
                        <a14:foregroundMark x1="65476" y1="54515" x2="93452" y2="993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951277">
            <a:off x="4093159" y="56245"/>
            <a:ext cx="2282717" cy="4062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0732D0-0CC4-4DFD-9A1F-DB7AC25BC281}"/>
              </a:ext>
            </a:extLst>
          </p:cNvPr>
          <p:cNvSpPr txBox="1"/>
          <p:nvPr/>
        </p:nvSpPr>
        <p:spPr>
          <a:xfrm>
            <a:off x="3072847" y="4416411"/>
            <a:ext cx="5565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  . .  . .   .    .</a:t>
            </a:r>
          </a:p>
        </p:txBody>
      </p:sp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lock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clock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plan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lamp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glad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help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smell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 </a:t>
            </a:r>
            <a:r>
              <a:rPr lang="en-US" sz="16600">
                <a:latin typeface="Century Gothic" panose="020B0502020202020204" pitchFamily="34" charset="0"/>
              </a:rPr>
              <a:t>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34FEBD-79F4-4C2E-A8BE-E066FB8FA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05" y="0"/>
            <a:ext cx="6220239" cy="35724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3253C8-2FA8-40AB-B1C7-E52349F2A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63" y="3429000"/>
            <a:ext cx="7710280" cy="357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D7BC12-4DF2-4460-A89F-DF988E91F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131"/>
          <a:stretch/>
        </p:blipFill>
        <p:spPr>
          <a:xfrm>
            <a:off x="3436039" y="969466"/>
            <a:ext cx="6118777" cy="598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83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0BF32-A3B6-4D7F-874D-9C0FA10A8D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11"/>
          <a:stretch/>
        </p:blipFill>
        <p:spPr>
          <a:xfrm>
            <a:off x="1219200" y="556591"/>
            <a:ext cx="8998226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lemon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 . .  . .</a:t>
            </a:r>
            <a:br>
              <a:rPr lang="en-US" sz="14900" dirty="0">
                <a:latin typeface="Century Gothic" panose="020B0502020202020204" pitchFamily="34" charset="0"/>
              </a:rPr>
            </a:br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EE62A-E2D4-463B-8B1F-F6B8CFC24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8" t="16931" r="4720" b="15420"/>
          <a:stretch/>
        </p:blipFill>
        <p:spPr>
          <a:xfrm>
            <a:off x="3988904" y="0"/>
            <a:ext cx="3856383" cy="282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leaf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85D23-7555-4D41-BBB1-63C6445AD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8" t="13773" r="4664" b="16919"/>
          <a:stretch/>
        </p:blipFill>
        <p:spPr>
          <a:xfrm rot="20933205">
            <a:off x="3564152" y="287356"/>
            <a:ext cx="4801525" cy="2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540" y="2107096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log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D8817-C901-4673-9202-AA43B7904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19" y="0"/>
            <a:ext cx="5406885" cy="229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leg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B4D41B-DAEB-40B9-8DF1-DF47C4828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232" y="195469"/>
            <a:ext cx="4763535" cy="311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035" y="2537308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lips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46BF70-1610-452C-8671-3F46DD2307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0" t="22008" r="-41" b="25092"/>
          <a:stretch/>
        </p:blipFill>
        <p:spPr>
          <a:xfrm>
            <a:off x="3750365" y="394182"/>
            <a:ext cx="5473147" cy="19912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6FCBF2-062E-4E53-BE17-60D149077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9778" r="92444">
                        <a14:foregroundMark x1="92444" y1="48889" x2="92444" y2="4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9621" y="39418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1F9D-A48E-446A-8545-B0B30BCC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1090"/>
            <a:ext cx="10515600" cy="3769553"/>
          </a:xfrm>
        </p:spPr>
        <p:txBody>
          <a:bodyPr>
            <a:normAutofit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lock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9C242-69E1-4444-8130-11F786AE1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38" y="-97231"/>
            <a:ext cx="3803375" cy="329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lamp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. . 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726E2-E6C3-4EBC-977E-E2D75AC8E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8" y="0"/>
            <a:ext cx="2927280" cy="358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141</Words>
  <Application>Microsoft Office PowerPoint</Application>
  <PresentationFormat>Widescreen</PresentationFormat>
  <Paragraphs>42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L   I</vt:lpstr>
      <vt:lpstr>lollipop </vt:lpstr>
      <vt:lpstr>lemon . . .  . .  </vt:lpstr>
      <vt:lpstr>leaf .  .  .</vt:lpstr>
      <vt:lpstr> log . . .</vt:lpstr>
      <vt:lpstr>leg . . .</vt:lpstr>
      <vt:lpstr>lips .. . .</vt:lpstr>
      <vt:lpstr>lock          . .  .</vt:lpstr>
      <vt:lpstr>lamp       . .  . .</vt:lpstr>
      <vt:lpstr>clock              . . . .</vt:lpstr>
      <vt:lpstr>doll . .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Dina Qubain</cp:lastModifiedBy>
  <cp:revision>12</cp:revision>
  <dcterms:created xsi:type="dcterms:W3CDTF">2021-01-02T16:31:49Z</dcterms:created>
  <dcterms:modified xsi:type="dcterms:W3CDTF">2023-02-20T07:03:53Z</dcterms:modified>
</cp:coreProperties>
</file>