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57" r:id="rId4"/>
    <p:sldId id="279" r:id="rId5"/>
    <p:sldId id="280" r:id="rId6"/>
    <p:sldId id="281" r:id="rId7"/>
    <p:sldId id="258" r:id="rId8"/>
    <p:sldId id="259" r:id="rId9"/>
    <p:sldId id="265" r:id="rId10"/>
    <p:sldId id="266" r:id="rId11"/>
    <p:sldId id="270" r:id="rId12"/>
    <p:sldId id="267" r:id="rId13"/>
    <p:sldId id="268" r:id="rId14"/>
    <p:sldId id="264" r:id="rId15"/>
    <p:sldId id="26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BEF-15A2-4529-8A11-2F3F8BE06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EEF75-D284-4491-AEE0-D8D1D738F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D412-6C90-4F8A-B800-5B137CF3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97960-522B-4D91-BEBB-2BDCA2E9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640B9-A271-4D43-82D3-55EB92AF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F928-A495-47C8-94DE-C95E3D514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12DD7-116F-432E-92EA-884F5D864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F86FC-BC58-43B5-ACFA-0D8A2402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EF47-04DD-4EF5-AB21-61DCCF0E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5659-06DB-462D-8977-1E60B7E3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3886B-66C6-4FE9-B3E2-9DB9BEEF9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0BAB2-E4B7-4409-9590-246866E79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BF17-A14C-4040-8725-AC3AA517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B0BD-E65F-40E2-9F35-B02164BA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539E-AA87-4566-9AC8-BA01C33B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A288-24D0-4724-897C-5E50B1EE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E91A-6921-489F-9634-7C8B792E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14D9C-7693-419E-B564-3B1586BC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B1AC0-5E51-40F6-A2EE-1219E2420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71AC9-1592-460D-B296-20DDB4F7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8C6FE-8CF5-486D-8206-5E5C873C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22F8-59BB-4879-8119-6183F309C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3BE9-BDEE-4F39-9B15-390D53B8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70479-F9BC-49E3-9B53-EE49B837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1D0DE-FBA4-4B61-8049-CBE01696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7782-0457-4FF6-A055-9299B19A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9E54-8B1F-456D-BE9B-EB6846984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775CB-1789-4206-8D7E-8A8F3B356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F17F4-572A-4A34-A303-A014540D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7F642-D4A8-43EE-B01C-6A778C72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02B43-BC53-4D4B-AFF0-3619D1F3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35C6-7184-40AD-A5F9-08B5DD36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AD9A7-432A-4F40-9FD9-61FAEC30C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B1672-9C24-4B15-A0A8-6B70CC3B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173DE-22D6-4796-91AD-4C2CF848D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98DC9-4724-4DF1-A350-EA90F171F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C7A98-7624-421C-A9DA-CD614134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B35F0-22F9-4971-9BEF-BE6EAF0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6A102-ADDA-45CC-85E9-FFAAF065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1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6C7D-AE76-4B83-975C-67AA651E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E8734-9469-4948-B836-EFE54ED9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3AD9CF-8140-4540-B797-79543C30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D4B07-26E9-4971-BD51-00089F3B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673F9-9A83-4D94-888F-D49F442C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F2D08-FA1C-4ED2-AAC3-9FF245B7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B5EC-4004-4B72-81F1-D8C5B01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3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E955-8A7F-4504-ADAC-859C308A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CB65-6A3C-4E0F-AD8F-CCA3B94E3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7D219-3E96-4B2C-84D1-58E76C019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F2443-5705-45D0-A8AA-A25DB49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415D-E805-4864-86BE-D476B0A7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BEF7D-BB81-4BBC-AEF6-40330D59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A3DE-ABE8-44EC-8A05-F1D0D78A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52056-69BB-42EF-83D5-526D2B8A91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9039-29AE-4E8E-A80D-80E296ABB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CAA10-5336-47DA-98AE-A5F35301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2A178-0F51-452F-8B43-1FB7A37BC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3E9B3-C9C3-4B56-829C-1BED5B6E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ACE8D4-CAFF-49AB-86F3-99A4BE5C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0935A-5A5E-4AB6-8FF4-A4AE265D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8D91-F98C-4315-B90C-E455919B83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B30D2-E0B8-4650-A998-69DF3551331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9DE22-71D3-4427-BFB0-1FADE9341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EE7A1-0AF3-46A3-9B77-D2CF475C9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0F0D-0547-412B-A378-9EFDD303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E4EFC-9DD5-4A1E-9DDB-559F8D16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600"/>
            <a:ext cx="10515600" cy="569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7200" b="1" dirty="0">
                <a:latin typeface="Century Gothic" panose="020B0502020202020204" pitchFamily="34" charset="0"/>
              </a:rPr>
              <a:t>Today , we are going to use one less than .</a:t>
            </a:r>
          </a:p>
        </p:txBody>
      </p:sp>
    </p:spTree>
    <p:extLst>
      <p:ext uri="{BB962C8B-B14F-4D97-AF65-F5344CB8AC3E}">
        <p14:creationId xmlns:p14="http://schemas.microsoft.com/office/powerpoint/2010/main" val="403127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01E337-BD10-478F-AD8A-2A076F5E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594" y="435458"/>
            <a:ext cx="2324100" cy="1971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2C07DB-6626-41EA-A556-D6DD317F9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94" y="435458"/>
            <a:ext cx="2324100" cy="197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1E2C-4F65-4B44-B450-4B54C081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360" y="2840727"/>
            <a:ext cx="2324100" cy="1971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8668D-B660-4198-A6B6-51A66029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410" y="623886"/>
            <a:ext cx="2324100" cy="197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D4B45-1CB4-4601-8618-9CD5711A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8" y="623886"/>
            <a:ext cx="2324100" cy="1971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FD29C6-4CFD-484D-A32A-A058A770CCBD}"/>
              </a:ext>
            </a:extLst>
          </p:cNvPr>
          <p:cNvSpPr txBox="1"/>
          <p:nvPr/>
        </p:nvSpPr>
        <p:spPr>
          <a:xfrm>
            <a:off x="2548973" y="5234608"/>
            <a:ext cx="1444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BAFEA-42B3-43F9-AB94-326FF33EC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69" y="2883624"/>
            <a:ext cx="2139881" cy="21398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18BB2D-5F37-4F01-970B-BAAD6F72A446}"/>
              </a:ext>
            </a:extLst>
          </p:cNvPr>
          <p:cNvSpPr txBox="1"/>
          <p:nvPr/>
        </p:nvSpPr>
        <p:spPr>
          <a:xfrm>
            <a:off x="8931964" y="5023505"/>
            <a:ext cx="84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35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E489-43E8-4610-AD90-3A07C2AD8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6539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CB5F6-D7AA-4F55-B340-5D11696E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381" y="1907278"/>
            <a:ext cx="2021159" cy="1521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37B6B-3284-4458-9AA2-5178FA51D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23375"/>
            <a:ext cx="2024047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D5CD0-3C06-45F4-847F-6A48C2122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3" y="3491684"/>
            <a:ext cx="2024047" cy="1524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B39C8-F185-46B9-975F-13874D945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493" y="3491684"/>
            <a:ext cx="2024047" cy="1524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6D7DE-766E-402D-B284-8E27CABD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469" y="5137871"/>
            <a:ext cx="2024047" cy="1524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2EDB0-BFE6-4FD6-9EA3-F4726418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600" y="5078499"/>
            <a:ext cx="2913783" cy="15241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CFC43E-F65F-4D1E-98C0-2D51373349FD}"/>
              </a:ext>
            </a:extLst>
          </p:cNvPr>
          <p:cNvSpPr txBox="1"/>
          <p:nvPr/>
        </p:nvSpPr>
        <p:spPr>
          <a:xfrm>
            <a:off x="9218063" y="276825"/>
            <a:ext cx="1139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B830D-982A-465C-AE6F-05F8B23115BC}"/>
              </a:ext>
            </a:extLst>
          </p:cNvPr>
          <p:cNvSpPr txBox="1"/>
          <p:nvPr/>
        </p:nvSpPr>
        <p:spPr>
          <a:xfrm>
            <a:off x="2159993" y="368777"/>
            <a:ext cx="1656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73B7B-0125-41D8-8F63-4F933357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64" y="1824896"/>
            <a:ext cx="2024047" cy="152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E27F5-AC3E-4569-A2FD-B69D4F1E0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460" y="3806621"/>
            <a:ext cx="2024047" cy="1524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ABD008-4877-4BAD-8FDB-A8809486B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700" y="1815327"/>
            <a:ext cx="2024047" cy="15241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5426D-3EDF-4C8F-B7C7-DF177956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07" y="3588026"/>
            <a:ext cx="2024047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97E8B9-41CE-40A2-87A5-545687BF4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94"/>
          <a:stretch/>
        </p:blipFill>
        <p:spPr>
          <a:xfrm>
            <a:off x="969090" y="1102030"/>
            <a:ext cx="2095500" cy="2015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D7CD5F-C314-45D6-ADC3-43FC1E1C8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429" b="4429"/>
          <a:stretch/>
        </p:blipFill>
        <p:spPr>
          <a:xfrm>
            <a:off x="3457990" y="987731"/>
            <a:ext cx="2095500" cy="22441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DECB3-6515-4A35-BBAD-97BF9535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832" y="1130634"/>
            <a:ext cx="2097206" cy="2243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EFFBD-E01B-4340-AEB5-97D001B1B428}"/>
              </a:ext>
            </a:extLst>
          </p:cNvPr>
          <p:cNvSpPr txBox="1"/>
          <p:nvPr/>
        </p:nvSpPr>
        <p:spPr>
          <a:xfrm>
            <a:off x="3064589" y="4576526"/>
            <a:ext cx="97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28D0F-F2E2-42A9-94FA-150EB7CAA185}"/>
              </a:ext>
            </a:extLst>
          </p:cNvPr>
          <p:cNvSpPr txBox="1"/>
          <p:nvPr/>
        </p:nvSpPr>
        <p:spPr>
          <a:xfrm>
            <a:off x="9289774" y="4253948"/>
            <a:ext cx="43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AD786-26BA-4B04-98DF-2BD9FB000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84" y="1507215"/>
            <a:ext cx="2956816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62412D-B314-4127-9396-D77E4042D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" b="97587" l="1857" r="98011">
                        <a14:foregroundMark x1="20027" y1="77078" x2="20027" y2="77078"/>
                        <a14:foregroundMark x1="18966" y1="71046" x2="33687" y2="70241"/>
                        <a14:foregroundMark x1="33687" y1="70241" x2="51459" y2="74665"/>
                        <a14:foregroundMark x1="51459" y1="74665" x2="54377" y2="76542"/>
                        <a14:foregroundMark x1="57029" y1="9651" x2="45225" y2="2547"/>
                        <a14:foregroundMark x1="45225" y1="2547" x2="42308" y2="8981"/>
                        <a14:foregroundMark x1="42308" y1="8981" x2="42308" y2="9115"/>
                        <a14:foregroundMark x1="43501" y1="5228" x2="40981" y2="2681"/>
                        <a14:foregroundMark x1="51592" y1="2279" x2="51592" y2="2279"/>
                        <a14:foregroundMark x1="40584" y1="938" x2="40584" y2="938"/>
                        <a14:foregroundMark x1="9416" y1="37131" x2="8449" y2="40010"/>
                        <a14:foregroundMark x1="7189" y1="45585" x2="7427" y2="47587"/>
                        <a14:foregroundMark x1="8355" y1="51340" x2="1989" y2="55094"/>
                        <a14:foregroundMark x1="1989" y1="55094" x2="4642" y2="62332"/>
                        <a14:foregroundMark x1="4642" y1="62332" x2="10080" y2="68365"/>
                        <a14:foregroundMark x1="10080" y1="68365" x2="13130" y2="74933"/>
                        <a14:foregroundMark x1="13130" y1="74933" x2="12424" y2="81049"/>
                        <a14:foregroundMark x1="16319" y1="85831" x2="30371" y2="95576"/>
                        <a14:foregroundMark x1="30371" y1="95576" x2="63263" y2="94236"/>
                        <a14:foregroundMark x1="63263" y1="94236" x2="81698" y2="85657"/>
                        <a14:foregroundMark x1="81698" y1="85657" x2="92838" y2="65952"/>
                        <a14:foregroundMark x1="92838" y1="65952" x2="93236" y2="65147"/>
                        <a14:foregroundMark x1="98011" y1="63405" x2="95756" y2="57775"/>
                        <a14:foregroundMark x1="65915" y1="76676" x2="43501" y2="91019"/>
                        <a14:foregroundMark x1="21883" y1="93566" x2="36870" y2="97453"/>
                        <a14:foregroundMark x1="36870" y1="97453" x2="49602" y2="97721"/>
                        <a14:foregroundMark x1="20557" y1="63941" x2="20557" y2="63941"/>
                        <a14:foregroundMark x1="1857" y1="61662" x2="2918" y2="55496"/>
                        <a14:backgroundMark x1="7692" y1="41555" x2="8090" y2="41287"/>
                        <a14:backgroundMark x1="8090" y1="42493" x2="7560" y2="44772"/>
                        <a14:backgroundMark x1="7560" y1="45040" x2="6764" y2="44772"/>
                        <a14:backgroundMark x1="7958" y1="42091" x2="7958" y2="42091"/>
                        <a14:backgroundMark x1="7162" y1="42359" x2="7692" y2="41957"/>
                        <a14:backgroundMark x1="12202" y1="81099" x2="11936" y2="80161"/>
                        <a14:backgroundMark x1="13263" y1="83110" x2="13263" y2="83110"/>
                        <a14:backgroundMark x1="13263" y1="83110" x2="13263" y2="83110"/>
                        <a14:backgroundMark x1="12334" y1="81099" x2="14456" y2="84584"/>
                        <a14:backgroundMark x1="14456" y1="84584" x2="14854" y2="86193"/>
                        <a14:backgroundMark x1="12334" y1="80965" x2="12334" y2="7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1" y="314000"/>
            <a:ext cx="4645215" cy="459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3347F-3186-42B5-B366-E2836507F080}"/>
              </a:ext>
            </a:extLst>
          </p:cNvPr>
          <p:cNvSpPr txBox="1"/>
          <p:nvPr/>
        </p:nvSpPr>
        <p:spPr>
          <a:xfrm>
            <a:off x="2226365" y="5247861"/>
            <a:ext cx="143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D933E-F483-4F3E-A943-E772F1294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69" y="1444098"/>
            <a:ext cx="5546825" cy="2904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C6F409-7F0E-43E1-ACD9-1B4D4107B260}"/>
              </a:ext>
            </a:extLst>
          </p:cNvPr>
          <p:cNvSpPr txBox="1"/>
          <p:nvPr/>
        </p:nvSpPr>
        <p:spPr>
          <a:xfrm>
            <a:off x="8839200" y="5247861"/>
            <a:ext cx="728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955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21C3-BAF3-4835-8DC7-6BD8B82E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5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2  =</a:t>
            </a: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5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One less than  1  =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F3D382-099B-4FD7-BFE2-AAF5626F1B0C}"/>
              </a:ext>
            </a:extLst>
          </p:cNvPr>
          <p:cNvSpPr txBox="1"/>
          <p:nvPr/>
        </p:nvSpPr>
        <p:spPr>
          <a:xfrm>
            <a:off x="7460974" y="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0D467-1DF6-4514-B51F-0AC845F774EF}"/>
              </a:ext>
            </a:extLst>
          </p:cNvPr>
          <p:cNvSpPr txBox="1"/>
          <p:nvPr/>
        </p:nvSpPr>
        <p:spPr>
          <a:xfrm>
            <a:off x="7580243" y="2228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D6C04-5736-43AF-A5AE-5B73268D7FEF}"/>
              </a:ext>
            </a:extLst>
          </p:cNvPr>
          <p:cNvSpPr txBox="1"/>
          <p:nvPr/>
        </p:nvSpPr>
        <p:spPr>
          <a:xfrm>
            <a:off x="7460974" y="4642008"/>
            <a:ext cx="49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902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93CC-A946-4660-8F90-495C44C7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296"/>
            <a:ext cx="10515600" cy="589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 4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2  =</a:t>
            </a: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800" b="1" dirty="0">
                <a:latin typeface="Century Gothic" panose="020B0502020202020204" pitchFamily="34" charset="0"/>
              </a:rPr>
              <a:t>One less than 3  =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EBD7B-2E25-4684-BB8C-6724D67B8050}"/>
              </a:ext>
            </a:extLst>
          </p:cNvPr>
          <p:cNvSpPr txBox="1"/>
          <p:nvPr/>
        </p:nvSpPr>
        <p:spPr>
          <a:xfrm>
            <a:off x="7036904" y="265538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5FA7C-782F-484B-AA3E-6535A23BA33C}"/>
              </a:ext>
            </a:extLst>
          </p:cNvPr>
          <p:cNvSpPr txBox="1"/>
          <p:nvPr/>
        </p:nvSpPr>
        <p:spPr>
          <a:xfrm>
            <a:off x="7023650" y="2560013"/>
            <a:ext cx="530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0D91A-F35B-4325-A930-D1714D321C36}"/>
              </a:ext>
            </a:extLst>
          </p:cNvPr>
          <p:cNvSpPr txBox="1"/>
          <p:nvPr/>
        </p:nvSpPr>
        <p:spPr>
          <a:xfrm>
            <a:off x="7023651" y="4854489"/>
            <a:ext cx="530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352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82B3BF-1E9D-4879-98B2-3D9564E1D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539"/>
            <a:ext cx="10515600" cy="593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4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2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3  </a:t>
            </a:r>
            <a:r>
              <a:rPr lang="en-US" sz="6600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FA7B2-A902-46A1-83FF-D7FB586021A1}"/>
              </a:ext>
            </a:extLst>
          </p:cNvPr>
          <p:cNvSpPr txBox="1"/>
          <p:nvPr/>
        </p:nvSpPr>
        <p:spPr>
          <a:xfrm>
            <a:off x="8600661" y="238539"/>
            <a:ext cx="702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812D4-0DA3-4B12-9108-925CBCBBC1BB}"/>
              </a:ext>
            </a:extLst>
          </p:cNvPr>
          <p:cNvSpPr txBox="1"/>
          <p:nvPr/>
        </p:nvSpPr>
        <p:spPr>
          <a:xfrm>
            <a:off x="8600661" y="2007422"/>
            <a:ext cx="569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14B7-7727-4CC5-B1C4-56FA392D93B3}"/>
              </a:ext>
            </a:extLst>
          </p:cNvPr>
          <p:cNvSpPr txBox="1"/>
          <p:nvPr/>
        </p:nvSpPr>
        <p:spPr>
          <a:xfrm>
            <a:off x="8600661" y="4240695"/>
            <a:ext cx="569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57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593B-ED8E-4211-B761-0347609B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91" y="424069"/>
            <a:ext cx="10515600" cy="5779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5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1  =</a:t>
            </a:r>
          </a:p>
          <a:p>
            <a:pPr marL="0" indent="0">
              <a:buNone/>
            </a:pPr>
            <a:endParaRPr lang="en-US" sz="6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6600" b="1" dirty="0">
                <a:latin typeface="Century Gothic" panose="020B0502020202020204" pitchFamily="34" charset="0"/>
              </a:rPr>
              <a:t>One less than 3  </a:t>
            </a:r>
            <a:r>
              <a:rPr lang="en-US" sz="6600" dirty="0">
                <a:latin typeface="Century Gothic" panose="020B0502020202020204" pitchFamily="34" charset="0"/>
              </a:rPr>
              <a:t>=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2ECB0-432B-426B-A59F-D33AE6DEB5D5}"/>
              </a:ext>
            </a:extLst>
          </p:cNvPr>
          <p:cNvSpPr txBox="1"/>
          <p:nvPr/>
        </p:nvSpPr>
        <p:spPr>
          <a:xfrm>
            <a:off x="8388626" y="198782"/>
            <a:ext cx="728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123C8B-D6F6-43CC-9808-8AD9B161601D}"/>
              </a:ext>
            </a:extLst>
          </p:cNvPr>
          <p:cNvSpPr txBox="1"/>
          <p:nvPr/>
        </p:nvSpPr>
        <p:spPr>
          <a:xfrm>
            <a:off x="8388626" y="2332382"/>
            <a:ext cx="72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927BA-CC77-4153-816E-7A03D70C8551}"/>
              </a:ext>
            </a:extLst>
          </p:cNvPr>
          <p:cNvSpPr txBox="1"/>
          <p:nvPr/>
        </p:nvSpPr>
        <p:spPr>
          <a:xfrm>
            <a:off x="8388626" y="4418453"/>
            <a:ext cx="72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14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6D149-F980-4B69-BE55-AA91DCC2C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7" t="26796" r="55091" b="10237"/>
          <a:stretch/>
        </p:blipFill>
        <p:spPr>
          <a:xfrm>
            <a:off x="7413515" y="-14123"/>
            <a:ext cx="2915478" cy="3916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40467-F681-4A60-9B9A-08080C94CB65}"/>
              </a:ext>
            </a:extLst>
          </p:cNvPr>
          <p:cNvSpPr txBox="1"/>
          <p:nvPr/>
        </p:nvSpPr>
        <p:spPr>
          <a:xfrm>
            <a:off x="2310513" y="5405192"/>
            <a:ext cx="649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02DC1-1DDD-4425-8A8D-F0E1E1DAB3B3}"/>
              </a:ext>
            </a:extLst>
          </p:cNvPr>
          <p:cNvSpPr txBox="1"/>
          <p:nvPr/>
        </p:nvSpPr>
        <p:spPr>
          <a:xfrm>
            <a:off x="9338148" y="5405192"/>
            <a:ext cx="54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A05EE-FA98-44BB-8E69-A2D6F00E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44" y="3812148"/>
            <a:ext cx="3015938" cy="1727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BA5EF-4AD8-432C-A002-927A484D9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55" y="4044416"/>
            <a:ext cx="2680493" cy="1262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DE52C-6345-4B4C-AD16-14BFE7F10F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71" t="25570" r="12766" b="9283"/>
          <a:stretch/>
        </p:blipFill>
        <p:spPr>
          <a:xfrm>
            <a:off x="902713" y="-14123"/>
            <a:ext cx="2815600" cy="39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88A4C2-7CF7-4476-A928-F9910A75D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97" t="32419" r="6598" b="12582"/>
          <a:stretch/>
        </p:blipFill>
        <p:spPr>
          <a:xfrm>
            <a:off x="6917635" y="76199"/>
            <a:ext cx="3763617" cy="3472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7B100B-187E-4BCB-9DDE-205CAE887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2" t="32411" r="51928" b="16344"/>
          <a:stretch/>
        </p:blipFill>
        <p:spPr>
          <a:xfrm>
            <a:off x="450574" y="195469"/>
            <a:ext cx="3763618" cy="3233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597730-43C7-4709-9B5D-B8F07ACCB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51" y="3429000"/>
            <a:ext cx="3267739" cy="1871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443B5-755C-4175-B7AE-227D85E54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5" y="3429000"/>
            <a:ext cx="3273836" cy="154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29AA9-DD32-4687-9382-1C8A57C01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579" y="4522650"/>
            <a:ext cx="1743607" cy="2139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FC817-2FB3-40CA-854D-F319C9367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659" y="4629338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F0A801-B7EE-46E4-BC32-A0719BFAF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0" t="32523" r="51342" b="13250"/>
          <a:stretch/>
        </p:blipFill>
        <p:spPr>
          <a:xfrm>
            <a:off x="7063407" y="77575"/>
            <a:ext cx="4412974" cy="4024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51F81-8D70-424E-A9FC-377F313B1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18" t="39380" r="6101" b="13933"/>
          <a:stretch/>
        </p:blipFill>
        <p:spPr>
          <a:xfrm>
            <a:off x="331306" y="151252"/>
            <a:ext cx="4969566" cy="3650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28603-84E1-45B7-AF86-96F89D9B8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8" t="12344" r="16087" b="63441"/>
          <a:stretch/>
        </p:blipFill>
        <p:spPr>
          <a:xfrm>
            <a:off x="913453" y="3770764"/>
            <a:ext cx="3273287" cy="187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FF30A-61E0-4CE7-992F-11AFB55D0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88" t="12755" r="56087" b="66724"/>
          <a:stretch/>
        </p:blipFill>
        <p:spPr>
          <a:xfrm>
            <a:off x="7633251" y="3770764"/>
            <a:ext cx="3273286" cy="15440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D6069-F434-4823-ACF2-4EADC015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94" y="5206321"/>
            <a:ext cx="1743607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8FB38D-0090-450B-B9DC-F441AD1A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490" y="5036669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E0ABE-1FE6-4485-A156-5970D4B62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80" b="3176"/>
          <a:stretch/>
        </p:blipFill>
        <p:spPr>
          <a:xfrm>
            <a:off x="6793609" y="347623"/>
            <a:ext cx="4483991" cy="2544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A3088-3890-4990-A109-169454A38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12"/>
          <a:stretch/>
        </p:blipFill>
        <p:spPr>
          <a:xfrm>
            <a:off x="497369" y="347623"/>
            <a:ext cx="2828925" cy="2514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1058D3-688F-46AF-BF4F-3B15DAF8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686" y="3095111"/>
            <a:ext cx="3273836" cy="1542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ADAF-5805-43C2-94F2-429E26400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61" y="3031915"/>
            <a:ext cx="3267739" cy="1871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44ADA3-A7F0-4D43-A688-53563C52C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796" y="4637533"/>
            <a:ext cx="1743607" cy="2139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C4222-B70D-4AF8-ACB0-AC8D912D6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200" y="4583874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AFFAF0-2A36-4252-B67D-0B3CD3AA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93" y="634885"/>
            <a:ext cx="1401993" cy="1398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D218A-1E0B-4DC0-B646-42CA62C4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28" y="429339"/>
            <a:ext cx="1401993" cy="1398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658CF-571C-47F8-88A0-7521052A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89" y="1876091"/>
            <a:ext cx="1402202" cy="1396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98F06-1A2B-423D-8C65-FB9665D4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003" y="984523"/>
            <a:ext cx="1402202" cy="1396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FB887-0D5C-4563-9230-6C37C3A62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93" y="1827349"/>
            <a:ext cx="1402202" cy="1396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B380DD-9A96-44B9-8F44-B6EB003E1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939" y="984522"/>
            <a:ext cx="1402202" cy="13961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BD377C-D0BB-42F5-A607-75F2267AB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75" y="3320938"/>
            <a:ext cx="3273836" cy="1542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E6959D-7D8B-466C-BB0A-E2373867B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71" y="3102783"/>
            <a:ext cx="3267739" cy="1871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5AEBC7-423E-42A8-BE44-931B725DF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487" y="4904891"/>
            <a:ext cx="1743607" cy="213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70D2C-D169-4C7D-955B-BDC375FFD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9136" y="4733320"/>
            <a:ext cx="156680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6EE42-F982-4436-9731-2A7BA9FD9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47" y="-8910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20406-ED04-496A-9BB1-154D60429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51" y="3123208"/>
            <a:ext cx="2139881" cy="2145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A65292-980D-4DB3-86E0-5F898AAA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10" y="1391481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52FA31-1174-4CDE-9D8D-F7B54794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74" y="-25634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7733D-0C40-4C6C-B51B-D2127265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6" y="3123208"/>
            <a:ext cx="2143125" cy="21431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BA6C5E-BAA3-4533-ACD3-F411C85BDF81}"/>
              </a:ext>
            </a:extLst>
          </p:cNvPr>
          <p:cNvSpPr txBox="1"/>
          <p:nvPr/>
        </p:nvSpPr>
        <p:spPr>
          <a:xfrm>
            <a:off x="1965048" y="5269186"/>
            <a:ext cx="7686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6E3098-9D6B-4711-9D25-EA22A0C16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8" b="95706" l="10000" r="90000">
                        <a14:foregroundMark x1="29032" y1="8589" x2="30645" y2="7362"/>
                        <a14:foregroundMark x1="70323" y1="7362" x2="70323" y2="4908"/>
                        <a14:foregroundMark x1="27097" y1="90798" x2="33871" y2="92638"/>
                        <a14:foregroundMark x1="71613" y1="95706" x2="68065" y2="90798"/>
                        <a14:foregroundMark x1="35161" y1="86503" x2="28065" y2="950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5216" y="3418482"/>
            <a:ext cx="2952750" cy="1552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2AC95B-2A20-4434-B572-F2286134F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877" y="2464665"/>
            <a:ext cx="2139881" cy="2139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3FF6DD-AB96-49BB-BCF0-0D1A21B8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407" y="430868"/>
            <a:ext cx="2139881" cy="2139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9EA7FA-F5CB-4054-9527-B6AF11B11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132" y="332690"/>
            <a:ext cx="2139881" cy="21398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4530A-2592-4173-BDE5-1D43EA652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287" y="2562843"/>
            <a:ext cx="2139881" cy="213988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836E58-8001-4845-95C9-5346A902DE03}"/>
              </a:ext>
            </a:extLst>
          </p:cNvPr>
          <p:cNvSpPr txBox="1"/>
          <p:nvPr/>
        </p:nvSpPr>
        <p:spPr>
          <a:xfrm>
            <a:off x="8942227" y="5115339"/>
            <a:ext cx="1169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76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F1111-3120-4603-B65A-AD9A90BA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3" y="1618313"/>
            <a:ext cx="3019425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AB370-2567-4B35-A3DC-61491EE3F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3" y="3279497"/>
            <a:ext cx="3019425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12E83-56D3-4E63-8CFB-C32830DA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3" y="4793972"/>
            <a:ext cx="3019425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633BC-07BF-47FF-8AA9-045EDC70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09" y="4036734"/>
            <a:ext cx="3019425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DFF359-7C51-4D55-9C6A-8530EAEF8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809" y="1914525"/>
            <a:ext cx="3019425" cy="1514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783B06-7DF8-42CF-B36E-EF2AF8B5D30D}"/>
              </a:ext>
            </a:extLst>
          </p:cNvPr>
          <p:cNvSpPr txBox="1"/>
          <p:nvPr/>
        </p:nvSpPr>
        <p:spPr>
          <a:xfrm>
            <a:off x="1305338" y="95861"/>
            <a:ext cx="136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FA55E-CBA5-4225-8BE7-81A4617216FE}"/>
              </a:ext>
            </a:extLst>
          </p:cNvPr>
          <p:cNvSpPr txBox="1"/>
          <p:nvPr/>
        </p:nvSpPr>
        <p:spPr>
          <a:xfrm>
            <a:off x="8534400" y="146250"/>
            <a:ext cx="86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662E6C-0607-448B-B18A-DE90DACB0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9111" l="3556" r="96000">
                        <a14:foregroundMark x1="11556" y1="8000" x2="11556" y2="8000"/>
                        <a14:foregroundMark x1="3556" y1="13778" x2="3556" y2="13778"/>
                        <a14:foregroundMark x1="12444" y1="98222" x2="12444" y2="98222"/>
                        <a14:foregroundMark x1="95111" y1="87111" x2="95111" y2="87111"/>
                        <a14:foregroundMark x1="96444" y1="16000" x2="96444" y2="16000"/>
                        <a14:foregroundMark x1="86667" y1="4889" x2="86667" y2="4889"/>
                        <a14:foregroundMark x1="14222" y1="4444" x2="14222" y2="4444"/>
                        <a14:foregroundMark x1="84000" y1="2667" x2="84000" y2="2667"/>
                        <a14:foregroundMark x1="3556" y1="84889" x2="3556" y2="84889"/>
                        <a14:foregroundMark x1="85333" y1="99111" x2="85333" y2="99111"/>
                        <a14:foregroundMark x1="14667" y1="2667" x2="14667" y2="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280" y="447964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2DC30F-8D4E-460F-BCE2-A01BA2DD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6" y="357808"/>
            <a:ext cx="1669773" cy="16697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F5D16-D763-4DD6-9D08-603D1A803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5" y="2932008"/>
            <a:ext cx="1669774" cy="1669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874953-CE7E-4485-919F-5F5D7B7F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844" y="250112"/>
            <a:ext cx="1669775" cy="1669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93D8F-3612-4F2F-967E-3171210CA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709" y="369383"/>
            <a:ext cx="1669773" cy="1669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77ED9-A6E7-40A8-8342-F4C0F65A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05" y="2932008"/>
            <a:ext cx="1669775" cy="1669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E55E61-8D97-4477-B54E-0D323F9CB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507" y="2337494"/>
            <a:ext cx="1670449" cy="1670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1707F0-2A38-4075-93C4-C983ADEC3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193" y="250112"/>
            <a:ext cx="1670449" cy="16704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53A26C-0663-4387-B944-0E18EC9F089E}"/>
              </a:ext>
            </a:extLst>
          </p:cNvPr>
          <p:cNvSpPr txBox="1"/>
          <p:nvPr/>
        </p:nvSpPr>
        <p:spPr>
          <a:xfrm>
            <a:off x="2385391" y="5088835"/>
            <a:ext cx="901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A4D204-62AB-4EE6-9FC9-84D9C611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709" y="2784940"/>
            <a:ext cx="2139881" cy="21398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C45FD6-6E5E-4149-BB13-61BA0973278A}"/>
              </a:ext>
            </a:extLst>
          </p:cNvPr>
          <p:cNvSpPr txBox="1"/>
          <p:nvPr/>
        </p:nvSpPr>
        <p:spPr>
          <a:xfrm>
            <a:off x="9037045" y="5030206"/>
            <a:ext cx="901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47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102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26</cp:revision>
  <dcterms:created xsi:type="dcterms:W3CDTF">2021-02-24T15:20:28Z</dcterms:created>
  <dcterms:modified xsi:type="dcterms:W3CDTF">2021-03-03T06:38:57Z</dcterms:modified>
</cp:coreProperties>
</file>