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5" r:id="rId3"/>
    <p:sldId id="276" r:id="rId4"/>
    <p:sldId id="269" r:id="rId5"/>
    <p:sldId id="265" r:id="rId6"/>
    <p:sldId id="258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6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2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8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6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32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9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5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0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2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81077-A2A2-430C-966A-80F7087EEF7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4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dirty="0">
                <a:latin typeface="Century Gothic" panose="020B0502020202020204" pitchFamily="34" charset="0"/>
              </a:rPr>
              <a:t>Daily message</a:t>
            </a:r>
            <a:endParaRPr lang="en-US" sz="5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5400" dirty="0">
                <a:latin typeface="Century Gothic" panose="020B0502020202020204" pitchFamily="34" charset="0"/>
              </a:rPr>
              <a:t>We are going to learn a new colour.</a:t>
            </a:r>
            <a:endParaRPr lang="en-US" sz="5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9323" y="1232554"/>
            <a:ext cx="7499601" cy="439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0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241" y="393568"/>
            <a:ext cx="10369485" cy="58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9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7006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463040" y="55778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003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3152"/>
            <a:ext cx="12518136" cy="71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50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BC96AB-DF61-45A1-87B0-C5FEC6F26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41" y="1138465"/>
            <a:ext cx="7421216" cy="541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03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7452D-395D-48AA-BCAF-09834B10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1" y="607636"/>
            <a:ext cx="8924634" cy="59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75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047D2-8216-4A1A-AC40-4D05831E0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9"/>
          <a:stretch/>
        </p:blipFill>
        <p:spPr>
          <a:xfrm>
            <a:off x="3273287" y="305018"/>
            <a:ext cx="5844001" cy="569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44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2CDF7A-9AC8-4139-B53E-093B758D2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5" y="0"/>
            <a:ext cx="12099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41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D24FD4-0351-47C3-934A-B66479EA9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43"/>
            <a:ext cx="12059478" cy="67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29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BD44F5-F752-4DAD-AF7B-EAD81309E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0" y="0"/>
            <a:ext cx="3395684" cy="2720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01F8F-7906-4977-B634-B2D092E0D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4" t="5523"/>
          <a:stretch/>
        </p:blipFill>
        <p:spPr>
          <a:xfrm>
            <a:off x="4182554" y="532722"/>
            <a:ext cx="3332580" cy="1934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77FAE-3894-4692-88C2-E2A0CA23B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995" y="270004"/>
            <a:ext cx="2241164" cy="2197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C693B-C740-4BD1-A7DA-F17D58AAF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64" y="2964017"/>
            <a:ext cx="2123487" cy="2046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512769-F240-45D4-9325-F62C72894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5933" y="2999898"/>
            <a:ext cx="2049811" cy="1934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AE4A5-AE05-4754-A2DF-65D5135796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836"/>
          <a:stretch/>
        </p:blipFill>
        <p:spPr>
          <a:xfrm>
            <a:off x="6117871" y="2964017"/>
            <a:ext cx="2057400" cy="1934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70692C-3A89-41F8-B92C-081603D7C5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2815" y="289556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8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A5EE8E-6F37-426A-A423-0622380FD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1" t="17418" r="15932" b="30123"/>
          <a:stretch/>
        </p:blipFill>
        <p:spPr>
          <a:xfrm>
            <a:off x="344556" y="0"/>
            <a:ext cx="3763618" cy="2054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37915-C826-40A3-B690-EF697114A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97" t="22382" b="25935"/>
          <a:stretch/>
        </p:blipFill>
        <p:spPr>
          <a:xfrm>
            <a:off x="4558746" y="351244"/>
            <a:ext cx="4293705" cy="1683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260218-2B2D-451A-A803-BAA3C279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10" t="27890" r="4535" b="14075"/>
          <a:stretch/>
        </p:blipFill>
        <p:spPr>
          <a:xfrm>
            <a:off x="1007166" y="2829342"/>
            <a:ext cx="4611758" cy="1577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91976-6F60-4D1F-A79B-6B2ECCAFA6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55" t="21185" r="12735"/>
          <a:stretch/>
        </p:blipFill>
        <p:spPr>
          <a:xfrm>
            <a:off x="8852451" y="195529"/>
            <a:ext cx="3657602" cy="2604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C1147-41B3-40F9-914A-E0F8C2F7BE08}"/>
              </a:ext>
            </a:extLst>
          </p:cNvPr>
          <p:cNvSpPr txBox="1"/>
          <p:nvPr/>
        </p:nvSpPr>
        <p:spPr>
          <a:xfrm>
            <a:off x="6917636" y="2239528"/>
            <a:ext cx="55924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green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87621-3575-4237-865E-1866F69FF417}"/>
              </a:ext>
            </a:extLst>
          </p:cNvPr>
          <p:cNvSpPr txBox="1"/>
          <p:nvPr/>
        </p:nvSpPr>
        <p:spPr>
          <a:xfrm>
            <a:off x="1179442" y="4638261"/>
            <a:ext cx="4731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black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BC6D6-4257-4391-9876-8BB92E5BC36E}"/>
              </a:ext>
            </a:extLst>
          </p:cNvPr>
          <p:cNvSpPr txBox="1"/>
          <p:nvPr/>
        </p:nvSpPr>
        <p:spPr>
          <a:xfrm>
            <a:off x="6241774" y="4638261"/>
            <a:ext cx="4094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38685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 black and gr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100" y="1104899"/>
            <a:ext cx="7286625" cy="4724401"/>
          </a:xfrm>
        </p:spPr>
      </p:pic>
    </p:spTree>
    <p:extLst>
      <p:ext uri="{BB962C8B-B14F-4D97-AF65-F5344CB8AC3E}">
        <p14:creationId xmlns:p14="http://schemas.microsoft.com/office/powerpoint/2010/main" val="284756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72" y="850392"/>
            <a:ext cx="10853928" cy="53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39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585" y="1135512"/>
            <a:ext cx="10515600" cy="4351338"/>
          </a:xfrm>
        </p:spPr>
        <p:txBody>
          <a:bodyPr>
            <a:noAutofit/>
          </a:bodyPr>
          <a:lstStyle/>
          <a:p>
            <a:pPr marL="914400" lvl="2" indent="0" algn="ctr">
              <a:buNone/>
            </a:pPr>
            <a:r>
              <a:rPr lang="en-GB" sz="23900" dirty="0">
                <a:latin typeface="Century Gothic" panose="020B0502020202020204" pitchFamily="34" charset="0"/>
              </a:rPr>
              <a:t>grey</a:t>
            </a:r>
            <a:endParaRPr lang="en-US" sz="23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3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y Things for Kids - Learn the Color Gray - Videos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918385"/>
          </a:xfrm>
        </p:spPr>
      </p:pic>
    </p:spTree>
    <p:extLst>
      <p:ext uri="{BB962C8B-B14F-4D97-AF65-F5344CB8AC3E}">
        <p14:creationId xmlns:p14="http://schemas.microsoft.com/office/powerpoint/2010/main" val="41763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8647" y="1133475"/>
            <a:ext cx="8335394" cy="42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8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396" y="672052"/>
            <a:ext cx="7645138" cy="436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0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15</Words>
  <Application>Microsoft Office PowerPoint</Application>
  <PresentationFormat>Widescreen</PresentationFormat>
  <Paragraphs>6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10</cp:revision>
  <dcterms:created xsi:type="dcterms:W3CDTF">2020-06-22T16:26:14Z</dcterms:created>
  <dcterms:modified xsi:type="dcterms:W3CDTF">2021-02-24T14:42:19Z</dcterms:modified>
</cp:coreProperties>
</file>