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FFFF00"/>
    <a:srgbClr val="FF00FF"/>
    <a:srgbClr val="00FFCC"/>
    <a:srgbClr val="FF3399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14-Mar-21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2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14-Mar-21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2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14-Mar-21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9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14-Mar-21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6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14-Mar-21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8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14-Mar-21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7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14-Mar-21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14-Mar-21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8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14-Mar-21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0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14-Mar-21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9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14-Mar-21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4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A6CD2-3C06-40E8-8134-5893D0E7644B}" type="datetimeFigureOut">
              <a:rPr lang="en-US" smtClean="0"/>
              <a:t>14-Mar-21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1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6"/>
            <a:ext cx="12192000" cy="6863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824" y="1377696"/>
            <a:ext cx="10643616" cy="217017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673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1568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7725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52944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37192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95400" y="43056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639312" y="43056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46420" y="43056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701534" y="4317854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756648" y="43056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1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2111" b="25753"/>
          <a:stretch/>
        </p:blipFill>
        <p:spPr>
          <a:xfrm>
            <a:off x="0" y="0"/>
            <a:ext cx="12192000" cy="4925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000" t="617" r="30648"/>
          <a:stretch/>
        </p:blipFill>
        <p:spPr>
          <a:xfrm>
            <a:off x="31204" y="4925568"/>
            <a:ext cx="760526" cy="1354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0647"/>
          <a:stretch/>
        </p:blipFill>
        <p:spPr>
          <a:xfrm>
            <a:off x="809631" y="4925567"/>
            <a:ext cx="633984" cy="136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7113" r="68590"/>
          <a:stretch/>
        </p:blipFill>
        <p:spPr>
          <a:xfrm>
            <a:off x="1442286" y="4992816"/>
            <a:ext cx="708660" cy="1327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000" t="617" r="30648"/>
          <a:stretch/>
        </p:blipFill>
        <p:spPr>
          <a:xfrm>
            <a:off x="6123587" y="4918640"/>
            <a:ext cx="760526" cy="1354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000" t="617" r="30648"/>
          <a:stretch/>
        </p:blipFill>
        <p:spPr>
          <a:xfrm>
            <a:off x="4091140" y="4925567"/>
            <a:ext cx="760526" cy="1354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000" t="617" r="30648"/>
          <a:stretch/>
        </p:blipFill>
        <p:spPr>
          <a:xfrm>
            <a:off x="2158345" y="4942849"/>
            <a:ext cx="760526" cy="1354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70647"/>
          <a:stretch/>
        </p:blipFill>
        <p:spPr>
          <a:xfrm>
            <a:off x="4871466" y="4952178"/>
            <a:ext cx="633984" cy="1367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0647"/>
          <a:stretch/>
        </p:blipFill>
        <p:spPr>
          <a:xfrm>
            <a:off x="2867005" y="4911715"/>
            <a:ext cx="633984" cy="1367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7113" r="68590"/>
          <a:stretch/>
        </p:blipFill>
        <p:spPr>
          <a:xfrm>
            <a:off x="5525250" y="4992816"/>
            <a:ext cx="708660" cy="1327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7113" r="68590"/>
          <a:stretch/>
        </p:blipFill>
        <p:spPr>
          <a:xfrm>
            <a:off x="3456805" y="4992816"/>
            <a:ext cx="708660" cy="1327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70647"/>
          <a:stretch/>
        </p:blipFill>
        <p:spPr>
          <a:xfrm>
            <a:off x="6887892" y="4992816"/>
            <a:ext cx="633984" cy="1367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t="7113" r="68590"/>
          <a:stretch/>
        </p:blipFill>
        <p:spPr>
          <a:xfrm>
            <a:off x="7574093" y="5034663"/>
            <a:ext cx="708660" cy="1327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4000" t="617" r="30648"/>
          <a:stretch/>
        </p:blipFill>
        <p:spPr>
          <a:xfrm>
            <a:off x="8290322" y="4979422"/>
            <a:ext cx="760526" cy="13540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0647"/>
          <a:stretch/>
        </p:blipFill>
        <p:spPr>
          <a:xfrm>
            <a:off x="9039793" y="4965570"/>
            <a:ext cx="633984" cy="1367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t="7113" r="68590"/>
          <a:stretch/>
        </p:blipFill>
        <p:spPr>
          <a:xfrm>
            <a:off x="9735571" y="5034663"/>
            <a:ext cx="708660" cy="132728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637529" y="1633728"/>
            <a:ext cx="1873127" cy="1207008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15</a:t>
            </a:r>
            <a:endParaRPr lang="en-US" sz="6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4000" t="617" r="30648"/>
          <a:stretch/>
        </p:blipFill>
        <p:spPr>
          <a:xfrm>
            <a:off x="10503666" y="4911715"/>
            <a:ext cx="760526" cy="13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0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829"/>
            <a:ext cx="12224443" cy="4029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52" y="4961285"/>
            <a:ext cx="1154145" cy="1190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150" y="4961285"/>
            <a:ext cx="1154145" cy="1190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674" y="4961285"/>
            <a:ext cx="1154145" cy="1190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998" y="4961285"/>
            <a:ext cx="1154145" cy="1190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11" y="4961285"/>
            <a:ext cx="1154145" cy="1190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492" y="4961285"/>
            <a:ext cx="1154145" cy="1190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055" y="4961285"/>
            <a:ext cx="1154145" cy="1190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522" y="4961285"/>
            <a:ext cx="1154145" cy="1190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664" y="4961285"/>
            <a:ext cx="1154145" cy="11907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804" y="4961285"/>
            <a:ext cx="1154145" cy="1190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949" y="4961285"/>
            <a:ext cx="1154145" cy="119070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958465" y="0"/>
            <a:ext cx="2170581" cy="106070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11</a:t>
            </a:r>
            <a:endParaRPr lang="en-US" sz="7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855" y="4961285"/>
            <a:ext cx="1154145" cy="11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6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4718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930" y="4561233"/>
            <a:ext cx="1467315" cy="1135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751" y="4592486"/>
            <a:ext cx="1365105" cy="1171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54" y="4672274"/>
            <a:ext cx="1353357" cy="1091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14" y="4718304"/>
            <a:ext cx="1271041" cy="978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20" y="5557402"/>
            <a:ext cx="1271041" cy="978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245" y="4688929"/>
            <a:ext cx="1271041" cy="978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955" y="5568136"/>
            <a:ext cx="1353357" cy="1091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67" y="4661755"/>
            <a:ext cx="1353357" cy="1091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045" y="5563244"/>
            <a:ext cx="1365105" cy="11713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008" y="4543325"/>
            <a:ext cx="1365105" cy="11713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674" y="5464455"/>
            <a:ext cx="1467315" cy="1135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365" y="4621641"/>
            <a:ext cx="1467315" cy="11355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652" y="5681234"/>
            <a:ext cx="1271041" cy="9784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589" y="5523228"/>
            <a:ext cx="1353357" cy="109156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815584" y="219456"/>
            <a:ext cx="1959453" cy="112166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14</a:t>
            </a:r>
            <a:endParaRPr lang="en-US" sz="6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523" y="5428640"/>
            <a:ext cx="1365105" cy="11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0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62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28" y="5522600"/>
            <a:ext cx="1057593" cy="1269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01968" y="4506660"/>
            <a:ext cx="1068003" cy="1269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098" y="5470972"/>
            <a:ext cx="1057593" cy="1269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27983" y="4462272"/>
            <a:ext cx="1085025" cy="1269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769" y="4484466"/>
            <a:ext cx="1057593" cy="1269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413" y="4506660"/>
            <a:ext cx="1057593" cy="1269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338" y="4517708"/>
            <a:ext cx="1057593" cy="1269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6149" y="4518852"/>
            <a:ext cx="977281" cy="12691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65151" y="4506660"/>
            <a:ext cx="1053797" cy="1269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94378" y="4484466"/>
            <a:ext cx="1113017" cy="1269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614" y="5588888"/>
            <a:ext cx="1057593" cy="1269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30392" y="4517708"/>
            <a:ext cx="1060463" cy="126911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367870" y="109728"/>
            <a:ext cx="1947541" cy="93878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12</a:t>
            </a:r>
            <a:endParaRPr lang="en-US" sz="6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025" y="5588888"/>
            <a:ext cx="1057593" cy="12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0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6"/>
            <a:ext cx="12192000" cy="6863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824" y="1377696"/>
            <a:ext cx="10643616" cy="217017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673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1568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7725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52944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37192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06068" y="4435564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89448" y="4435564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83424" y="4435564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9549384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23488" y="4435564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1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6"/>
            <a:ext cx="12192000" cy="6863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824" y="1377696"/>
            <a:ext cx="10643616" cy="217017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673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01568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7725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52944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37192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47622" y="44580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89704" y="44580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549384" y="44580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03948" y="44580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3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6"/>
            <a:ext cx="12192000" cy="6863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824" y="1377696"/>
            <a:ext cx="10643616" cy="217017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673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01568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7725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52944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37192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18132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06768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549384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65448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7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6"/>
            <a:ext cx="12192000" cy="6863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824" y="1377696"/>
            <a:ext cx="10643616" cy="217017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673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01568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7725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52944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537192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47622" y="44580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89704" y="44580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549384" y="44580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03948" y="44580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9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6"/>
            <a:ext cx="12192000" cy="6863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824" y="1377696"/>
            <a:ext cx="10643616" cy="217017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673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01568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7725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52944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37192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18132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06768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549384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148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3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6"/>
            <a:ext cx="12192000" cy="68632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024" y="609600"/>
            <a:ext cx="3852672" cy="154838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73824" y="3823217"/>
            <a:ext cx="3852672" cy="154838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3024" y="3833035"/>
            <a:ext cx="3852672" cy="154838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73824" y="609600"/>
            <a:ext cx="3852672" cy="154838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82240" y="890016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3232" y="2259324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82240" y="2259324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025128" y="792480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35952" y="2259324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180576" y="2265420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615184" y="5536193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52272" y="5487019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877312" y="4015915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180576" y="5531284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29272" y="5531284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186672" y="3988834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6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2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8452" y="307873"/>
            <a:ext cx="3852672" cy="154838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73824" y="3823217"/>
            <a:ext cx="3852672" cy="154838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8452" y="3740491"/>
            <a:ext cx="3852672" cy="154838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64096" y="289735"/>
            <a:ext cx="3852672" cy="154838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2272" y="437807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18816" y="2068917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5810" y="2059099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9180576" y="2239356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129272" y="516406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129272" y="2127854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20268" y="3988834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12648" y="5484768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27376" y="5453067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129272" y="4006097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973824" y="5484768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9079992" y="5526131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2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70" t="3408" b="3311"/>
          <a:stretch/>
        </p:blipFill>
        <p:spPr>
          <a:xfrm>
            <a:off x="-1" y="1"/>
            <a:ext cx="12192000" cy="4791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433" y="4886804"/>
            <a:ext cx="1043237" cy="1006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072" y="4913376"/>
            <a:ext cx="1043237" cy="10067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309" y="4874850"/>
            <a:ext cx="1043237" cy="10067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546" y="4844416"/>
            <a:ext cx="1043237" cy="10067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845" y="4854942"/>
            <a:ext cx="1043237" cy="10067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007" y="4871372"/>
            <a:ext cx="1043237" cy="10067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025" y="4886804"/>
            <a:ext cx="1043237" cy="10067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723" y="4886804"/>
            <a:ext cx="1043237" cy="10067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072" y="4865468"/>
            <a:ext cx="1043237" cy="100679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6" y="5851208"/>
            <a:ext cx="1043237" cy="10067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56" y="4863656"/>
            <a:ext cx="1043237" cy="100679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514" y="5765864"/>
            <a:ext cx="1043237" cy="100679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192" y="5765864"/>
            <a:ext cx="1043237" cy="100679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59808" y="487680"/>
            <a:ext cx="2069217" cy="1072896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13</a:t>
            </a:r>
            <a:endParaRPr lang="en-US" sz="66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466" y="5851208"/>
            <a:ext cx="1043237" cy="10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76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67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THINK PAD</cp:lastModifiedBy>
  <cp:revision>8</cp:revision>
  <dcterms:created xsi:type="dcterms:W3CDTF">2021-03-13T11:18:50Z</dcterms:created>
  <dcterms:modified xsi:type="dcterms:W3CDTF">2021-03-14T08:22:44Z</dcterms:modified>
</cp:coreProperties>
</file>