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3" r:id="rId14"/>
    <p:sldId id="269" r:id="rId15"/>
    <p:sldId id="277" r:id="rId16"/>
    <p:sldId id="270" r:id="rId17"/>
    <p:sldId id="271" r:id="rId18"/>
    <p:sldId id="272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BAC84-F12B-4DE2-8EE3-D9E73A754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7795C-9D81-48D1-91A6-DFA3DA2F8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952A1-1CE6-48AB-A653-3624022B3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04D66-012A-4919-A9A5-CFC32F1CC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F4104-AA93-4D8A-B0E9-2C7BC2723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6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D2B0E-2CF8-420B-A868-7C2C53D56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8D57C4-44A6-441C-ABEF-4141C21B9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B365F-09DC-44DF-84D3-22382293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34873-F998-44F1-9468-5158D943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5C9C3-16D6-4E8F-A633-C2C8DBFB8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3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22F420-498B-4308-8740-007D96051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F11B0F-7EE0-487F-A8A7-BC18A5E68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7D888-FF88-4A50-A000-EECB267B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DB6DC-DBD4-498C-B851-565B0DB6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85590-8582-453D-B11F-4AF63CD7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F7C9-A818-415F-9243-DE839AEF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8B243-211C-4DCE-885A-D88A92161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5CF46-3F17-448D-8D0E-6564F9666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7C1AB-A43D-4333-AA7B-0DC788B9C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02A27-7C0B-461B-B2A7-454FC467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D9FFC-2A3F-4A58-A5AE-4AD66EB34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98B00-347D-4F22-B147-9077FB2D4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30541-3108-4809-9EF8-5091F986C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B7456-3B0F-4363-8C52-601BC29B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DE382-80E1-421D-8D51-CFF78745B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2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DBBA-9F43-4398-897F-C8CD7883F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E01D6-8E06-4B03-BCC4-7B4288091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0FD4D-DCE0-4F3C-8330-32EBF38CF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91954-2281-4374-B9DC-B78CEC6EB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E3442-0E79-4379-A92B-FA605BA4B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61B23-7255-49B0-BE28-DBFF53236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9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D07D8-B722-4078-B648-2211D9DA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AEB8C-2743-4813-BF0C-5A67EECDB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EAC3DD-2CC9-49D2-AC51-B4DCABDB9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37E7D-B241-4A5C-A260-3276BBED59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8A3F24-3B2D-4971-93E2-32BD8B7CC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EC93F1-625E-4AC2-9429-F76957F0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9D0937-7230-4E86-9AB1-FC8F3856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6CCD3E-5579-402E-A57D-28E17B05F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03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4A47B-554D-4EB8-8FF9-9692F4DC6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1673E-D80F-4A46-AF01-BE67D161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0E365-76A6-4D81-B155-0E64321A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52C84-2AB1-4367-A211-D023AE26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4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B289A5-D37F-43C3-9A60-6FE6C2C75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C30EBD-12D6-4EF9-B7BB-7E6C2EB0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C7B04-17C7-4B3A-8E01-3D70CCAE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7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B875-529E-4EA7-9A57-8399B5A5D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BA858-EA15-44FD-9972-16187D0AF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B59E8-5740-4A60-8849-BD067F896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070B2-AC45-47EA-A4AE-9B4261BE5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8BAD4-F936-44E2-9BE7-23ECEDC2C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7C07D-D3E9-4CD7-A691-7C865D221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0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EADB7-D09E-47F2-9A73-7252D077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72E07B-6BF3-4859-A2B2-4EF23F7A8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3D34B-8527-4FEC-9315-44CB63386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3F0C-9961-4962-8444-E470B6182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88DB2-7504-4EC0-9A70-01F37A8B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A7028-3A5A-455F-9359-2F5BE05B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7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8D8BEE-00EB-4CB2-9CC2-0F35265C4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2CB3F-64A7-4DC3-9CDC-D0A8BD00B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4A5AA-A48F-4F32-8A3D-6CB1E3B9D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26717-2666-4F40-8630-54FC5000A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4E7FA-E521-424A-8C06-5ACC95BE4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6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C6827-52DA-4376-92FD-C46E1833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82805"/>
          </a:xfrm>
        </p:spPr>
        <p:txBody>
          <a:bodyPr>
            <a:normAutofit/>
          </a:bodyPr>
          <a:lstStyle/>
          <a:p>
            <a:pPr algn="ctr"/>
            <a:r>
              <a:rPr lang="en-US" sz="19900" b="1" dirty="0">
                <a:latin typeface="Century Gothic" panose="020B0502020202020204" pitchFamily="34" charset="0"/>
              </a:rPr>
              <a:t>L   I</a:t>
            </a:r>
          </a:p>
        </p:txBody>
      </p:sp>
    </p:spTree>
    <p:extLst>
      <p:ext uri="{BB962C8B-B14F-4D97-AF65-F5344CB8AC3E}">
        <p14:creationId xmlns:p14="http://schemas.microsoft.com/office/powerpoint/2010/main" val="964721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4517-DB4A-4818-B45F-FA819CB56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1177"/>
            <a:ext cx="10515600" cy="2749136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11500" dirty="0"/>
              <a:t>clock</a:t>
            </a:r>
            <a:br>
              <a:rPr lang="en-US" sz="11500" dirty="0"/>
            </a:br>
            <a:r>
              <a:rPr lang="en-US" sz="11500" dirty="0"/>
              <a:t>             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F7F2A-4142-4E06-9DD4-AD8A3EA0B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627" y="100290"/>
            <a:ext cx="3509962" cy="349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29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A5C6-C14E-462D-869E-3A8DC5CE9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5" y="3429000"/>
            <a:ext cx="10515600" cy="32211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2500" dirty="0"/>
              <a:t>doll</a:t>
            </a:r>
            <a:br>
              <a:rPr lang="en-US" sz="12500" dirty="0"/>
            </a:br>
            <a:r>
              <a:rPr lang="en-US" sz="12500" dirty="0"/>
              <a:t>.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E6A2A9-EF91-486F-BB64-B5F6BD1E1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945" y="374074"/>
            <a:ext cx="5721927" cy="289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0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88114-681B-41AC-A551-4B769B87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291" y="3255817"/>
            <a:ext cx="10037618" cy="311727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plug</a:t>
            </a:r>
          </a:p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. . .</a:t>
            </a:r>
            <a:endParaRPr lang="en-US" sz="40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487501-6CC0-43B8-BF7A-D894A6477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163" y="0"/>
            <a:ext cx="5320145" cy="282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874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B6FBB-A946-4980-9ABF-94FCB41E2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lad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566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CF111-2C5A-489E-BBFA-95FFAEDA5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leg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4214719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5A10B-DFB0-4584-B086-E82985FA9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007"/>
            <a:ext cx="10515600" cy="5711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log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632237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7ED2-A5C7-4BFD-BC8C-4F4186560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lost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 . . . .  </a:t>
            </a:r>
            <a:r>
              <a:rPr lang="en-US" sz="9600" dirty="0">
                <a:latin typeface="Century Gothic" panose="020B0502020202020204" pitchFamily="34" charset="0"/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112520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2BE0F-962B-4FA6-A5FD-50AD3F264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lips</a:t>
            </a:r>
            <a:endParaRPr lang="en-US" sz="166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... .</a:t>
            </a:r>
          </a:p>
        </p:txBody>
      </p:sp>
    </p:spTree>
    <p:extLst>
      <p:ext uri="{BB962C8B-B14F-4D97-AF65-F5344CB8AC3E}">
        <p14:creationId xmlns:p14="http://schemas.microsoft.com/office/powerpoint/2010/main" val="3720258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5487E-031C-477B-A9F6-2716AD1E6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luck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. .  .</a:t>
            </a:r>
          </a:p>
        </p:txBody>
      </p:sp>
    </p:spTree>
    <p:extLst>
      <p:ext uri="{BB962C8B-B14F-4D97-AF65-F5344CB8AC3E}">
        <p14:creationId xmlns:p14="http://schemas.microsoft.com/office/powerpoint/2010/main" val="3339060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F08AF-0872-4497-9EA6-769396F60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7309"/>
            <a:ext cx="10515600" cy="55396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doll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. .</a:t>
            </a:r>
          </a:p>
        </p:txBody>
      </p:sp>
    </p:spTree>
    <p:extLst>
      <p:ext uri="{BB962C8B-B14F-4D97-AF65-F5344CB8AC3E}">
        <p14:creationId xmlns:p14="http://schemas.microsoft.com/office/powerpoint/2010/main" val="2494108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62AA-64D4-4C54-A527-A057B23D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2796209"/>
            <a:ext cx="10995991" cy="369735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lollipop</a:t>
            </a:r>
            <a:br>
              <a:rPr lang="en-US" sz="13800" dirty="0">
                <a:latin typeface="Century Gothic" panose="020B0502020202020204" pitchFamily="34" charset="0"/>
              </a:rPr>
            </a:br>
            <a:endParaRPr lang="en-US" sz="138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38C814-7D81-4F9B-BD7B-36970F49CE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07" b="99331" l="7143" r="99405">
                        <a14:foregroundMark x1="47619" y1="5017" x2="47619" y2="5017"/>
                        <a14:foregroundMark x1="99405" y1="25753" x2="99405" y2="25753"/>
                        <a14:foregroundMark x1="11905" y1="16722" x2="11905" y2="16722"/>
                        <a14:foregroundMark x1="11905" y1="16722" x2="5952" y2="28094"/>
                        <a14:foregroundMark x1="5952" y1="28094" x2="7143" y2="40468"/>
                        <a14:foregroundMark x1="7143" y1="40468" x2="12500" y2="43813"/>
                        <a14:foregroundMark x1="10714" y1="12375" x2="29167" y2="5351"/>
                        <a14:foregroundMark x1="29167" y1="5351" x2="48810" y2="2007"/>
                        <a14:foregroundMark x1="48810" y1="2007" x2="68452" y2="5351"/>
                        <a14:foregroundMark x1="65476" y1="54515" x2="93452" y2="9933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9951277">
            <a:off x="4093159" y="56245"/>
            <a:ext cx="2282717" cy="4062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10732D0-0CC4-4DFD-9A1F-DB7AC25BC281}"/>
              </a:ext>
            </a:extLst>
          </p:cNvPr>
          <p:cNvSpPr txBox="1"/>
          <p:nvPr/>
        </p:nvSpPr>
        <p:spPr>
          <a:xfrm>
            <a:off x="3072847" y="4416411"/>
            <a:ext cx="55659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.  . .  . .   .    .</a:t>
            </a:r>
          </a:p>
        </p:txBody>
      </p:sp>
    </p:spTree>
    <p:extLst>
      <p:ext uri="{BB962C8B-B14F-4D97-AF65-F5344CB8AC3E}">
        <p14:creationId xmlns:p14="http://schemas.microsoft.com/office/powerpoint/2010/main" val="2472188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530D5-D135-4BE8-B946-7C5293AD6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4182"/>
            <a:ext cx="10515600" cy="56227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lock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 .</a:t>
            </a:r>
          </a:p>
        </p:txBody>
      </p:sp>
    </p:spTree>
    <p:extLst>
      <p:ext uri="{BB962C8B-B14F-4D97-AF65-F5344CB8AC3E}">
        <p14:creationId xmlns:p14="http://schemas.microsoft.com/office/powerpoint/2010/main" val="3488585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16109-C0B5-4DA7-BAEF-20C488E7B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54" y="506773"/>
            <a:ext cx="10515600" cy="58444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clock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. . .  .</a:t>
            </a:r>
          </a:p>
        </p:txBody>
      </p:sp>
    </p:spTree>
    <p:extLst>
      <p:ext uri="{BB962C8B-B14F-4D97-AF65-F5344CB8AC3E}">
        <p14:creationId xmlns:p14="http://schemas.microsoft.com/office/powerpoint/2010/main" val="1695153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0791-A01B-4C45-A2A2-F5E7CE300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plan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4043152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D9147-E89C-4229-875B-6CF7B1632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73"/>
            <a:ext cx="10515600" cy="5955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lamp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. . .  .</a:t>
            </a:r>
          </a:p>
        </p:txBody>
      </p:sp>
    </p:spTree>
    <p:extLst>
      <p:ext uri="{BB962C8B-B14F-4D97-AF65-F5344CB8AC3E}">
        <p14:creationId xmlns:p14="http://schemas.microsoft.com/office/powerpoint/2010/main" val="2923223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C4776-6406-4EC4-8175-DECE82A61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608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glad</a:t>
            </a:r>
          </a:p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741433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64DB7-BC8E-4EF3-9047-F1908BEB7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809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help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900956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F1E2-8568-49CE-8F1C-D916B308B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7418"/>
            <a:ext cx="10515600" cy="5359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smell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 . </a:t>
            </a:r>
            <a:r>
              <a:rPr lang="en-US" sz="16600">
                <a:latin typeface="Century Gothic" panose="020B0502020202020204" pitchFamily="34" charset="0"/>
              </a:rPr>
              <a:t>.</a:t>
            </a:r>
            <a:endParaRPr lang="en-US" sz="16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761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1469A-6624-4E41-A746-1F965CBA0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9961"/>
            <a:ext cx="10515600" cy="26629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4900" dirty="0">
                <a:latin typeface="Century Gothic" panose="020B0502020202020204" pitchFamily="34" charset="0"/>
              </a:rPr>
              <a:t>lemon</a:t>
            </a:r>
            <a:br>
              <a:rPr lang="en-US" sz="14900" dirty="0">
                <a:latin typeface="Century Gothic" panose="020B0502020202020204" pitchFamily="34" charset="0"/>
              </a:rPr>
            </a:br>
            <a:r>
              <a:rPr lang="en-US" sz="14900" dirty="0">
                <a:latin typeface="Century Gothic" panose="020B0502020202020204" pitchFamily="34" charset="0"/>
              </a:rPr>
              <a:t>. . .  . .</a:t>
            </a:r>
            <a:br>
              <a:rPr lang="en-US" sz="14900" dirty="0">
                <a:latin typeface="Century Gothic" panose="020B0502020202020204" pitchFamily="34" charset="0"/>
              </a:rPr>
            </a:br>
            <a:br>
              <a:rPr lang="en-US" sz="6000" dirty="0"/>
            </a:br>
            <a:endParaRPr lang="en-US" sz="6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1EE62A-E2D4-463B-8B1F-F6B8CFC244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58" t="16931" r="4720" b="15420"/>
          <a:stretch/>
        </p:blipFill>
        <p:spPr>
          <a:xfrm>
            <a:off x="3988904" y="0"/>
            <a:ext cx="3856383" cy="282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8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A819C-08E9-4D60-988B-43B51FF51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0"/>
            <a:ext cx="10515600" cy="2782302"/>
          </a:xfrm>
        </p:spPr>
        <p:txBody>
          <a:bodyPr>
            <a:noAutofit/>
          </a:bodyPr>
          <a:lstStyle/>
          <a:p>
            <a:pPr algn="ctr"/>
            <a:r>
              <a:rPr lang="en-US" sz="12500" dirty="0">
                <a:latin typeface="Century Gothic" panose="020B0502020202020204" pitchFamily="34" charset="0"/>
              </a:rPr>
              <a:t>leaf</a:t>
            </a:r>
            <a:br>
              <a:rPr lang="en-US" sz="12500" dirty="0">
                <a:latin typeface="Century Gothic" panose="020B0502020202020204" pitchFamily="34" charset="0"/>
              </a:rPr>
            </a:br>
            <a:r>
              <a:rPr lang="en-US" sz="12500" dirty="0">
                <a:latin typeface="Century Gothic" panose="020B0502020202020204" pitchFamily="34" charset="0"/>
              </a:rPr>
              <a:t>. 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885D23-7555-4D41-BBB1-63C6445AD7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8" t="13773" r="4664" b="16919"/>
          <a:stretch/>
        </p:blipFill>
        <p:spPr>
          <a:xfrm rot="20933205">
            <a:off x="3564152" y="287356"/>
            <a:ext cx="4801525" cy="2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4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B33F-9E0C-4BBC-A133-6A7747AE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540" y="2107096"/>
            <a:ext cx="10515600" cy="3234428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log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ED8817-C901-4673-9202-AA43B7904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019" y="0"/>
            <a:ext cx="5406885" cy="229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0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CF965-43E9-4103-9963-39D3AB0BD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730" y="3429000"/>
            <a:ext cx="10515600" cy="3117574"/>
          </a:xfrm>
        </p:spPr>
        <p:txBody>
          <a:bodyPr>
            <a:noAutofit/>
          </a:bodyPr>
          <a:lstStyle/>
          <a:p>
            <a:pPr algn="ctr"/>
            <a:r>
              <a:rPr lang="en-US" sz="13600" dirty="0">
                <a:latin typeface="Century Gothic" panose="020B0502020202020204" pitchFamily="34" charset="0"/>
              </a:rPr>
              <a:t>leg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B4D41B-DAEB-40B9-8DF1-DF47C4828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232" y="195469"/>
            <a:ext cx="4763535" cy="311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80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5BF5F-48D3-4414-9347-06A1ECA2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035" y="2537308"/>
            <a:ext cx="10515600" cy="34659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lips</a:t>
            </a: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latin typeface="Century Gothic" panose="020B0502020202020204" pitchFamily="34" charset="0"/>
              </a:rPr>
              <a:t>..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46BF70-1610-452C-8671-3F46DD2307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80" t="22008" r="-41" b="25092"/>
          <a:stretch/>
        </p:blipFill>
        <p:spPr>
          <a:xfrm>
            <a:off x="3750365" y="394182"/>
            <a:ext cx="5473147" cy="19912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6FCBF2-062E-4E53-BE17-60D1490776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8" b="89778" l="9778" r="92444">
                        <a14:foregroundMark x1="92444" y1="48889" x2="92444" y2="488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89621" y="39418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1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C1F9D-A48E-446A-8545-B0B30BCCC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1090"/>
            <a:ext cx="10515600" cy="3769553"/>
          </a:xfrm>
        </p:spPr>
        <p:txBody>
          <a:bodyPr>
            <a:normAutofit/>
          </a:bodyPr>
          <a:lstStyle/>
          <a:p>
            <a:pPr algn="just"/>
            <a:r>
              <a:rPr lang="en-US" sz="11500" dirty="0">
                <a:latin typeface="Century Gothic" panose="020B0502020202020204" pitchFamily="34" charset="0"/>
              </a:rPr>
              <a:t>lock</a:t>
            </a:r>
            <a:br>
              <a:rPr lang="en-US" sz="11500" dirty="0">
                <a:latin typeface="Century Gothic" panose="020B0502020202020204" pitchFamily="34" charset="0"/>
              </a:rPr>
            </a:br>
            <a:r>
              <a:rPr lang="en-US" sz="11500" dirty="0">
                <a:latin typeface="Century Gothic" panose="020B0502020202020204" pitchFamily="34" charset="0"/>
              </a:rPr>
              <a:t>         .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D9C242-69E1-4444-8130-11F786AE1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138" y="-97231"/>
            <a:ext cx="3803375" cy="3298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40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25CE0-3A8C-4E39-957B-E39DC6524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" y="3429000"/>
            <a:ext cx="10515600" cy="3173896"/>
          </a:xfrm>
        </p:spPr>
        <p:txBody>
          <a:bodyPr>
            <a:noAutofit/>
          </a:bodyPr>
          <a:lstStyle/>
          <a:p>
            <a:pPr algn="just"/>
            <a:r>
              <a:rPr lang="en-US" sz="13600" dirty="0">
                <a:latin typeface="Century Gothic" panose="020B0502020202020204" pitchFamily="34" charset="0"/>
              </a:rPr>
              <a:t>lamp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      . . 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5726E2-E6C3-4EBC-977E-E2D75AC8EC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218" y="0"/>
            <a:ext cx="2927280" cy="358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97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141</Words>
  <Application>Microsoft Office PowerPoint</Application>
  <PresentationFormat>Widescreen</PresentationFormat>
  <Paragraphs>42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Century Gothic</vt:lpstr>
      <vt:lpstr>Office Theme</vt:lpstr>
      <vt:lpstr>L   I</vt:lpstr>
      <vt:lpstr>lollipop </vt:lpstr>
      <vt:lpstr>lemon . . .  . .  </vt:lpstr>
      <vt:lpstr>leaf .  .  .</vt:lpstr>
      <vt:lpstr> log . . .</vt:lpstr>
      <vt:lpstr>leg . . .</vt:lpstr>
      <vt:lpstr>lips .. . .</vt:lpstr>
      <vt:lpstr>lock          . .  .</vt:lpstr>
      <vt:lpstr>lamp       . .  . .</vt:lpstr>
      <vt:lpstr>clock              . . . .</vt:lpstr>
      <vt:lpstr>doll . . 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  I</dc:title>
  <dc:creator>Admin</dc:creator>
  <cp:lastModifiedBy>N.Nimri</cp:lastModifiedBy>
  <cp:revision>8</cp:revision>
  <dcterms:created xsi:type="dcterms:W3CDTF">2021-01-02T16:31:49Z</dcterms:created>
  <dcterms:modified xsi:type="dcterms:W3CDTF">2021-01-04T11:03:49Z</dcterms:modified>
</cp:coreProperties>
</file>