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1" r:id="rId2"/>
    <p:sldId id="266" r:id="rId3"/>
    <p:sldId id="258" r:id="rId4"/>
    <p:sldId id="260" r:id="rId5"/>
    <p:sldId id="261" r:id="rId6"/>
    <p:sldId id="263" r:id="rId7"/>
    <p:sldId id="264" r:id="rId8"/>
    <p:sldId id="300" r:id="rId9"/>
    <p:sldId id="267" r:id="rId10"/>
    <p:sldId id="268" r:id="rId11"/>
    <p:sldId id="270" r:id="rId12"/>
    <p:sldId id="271" r:id="rId13"/>
    <p:sldId id="272" r:id="rId14"/>
    <p:sldId id="285" r:id="rId15"/>
    <p:sldId id="286" r:id="rId16"/>
    <p:sldId id="287" r:id="rId17"/>
    <p:sldId id="284" r:id="rId18"/>
    <p:sldId id="289" r:id="rId19"/>
    <p:sldId id="288" r:id="rId20"/>
    <p:sldId id="290" r:id="rId21"/>
    <p:sldId id="295" r:id="rId22"/>
    <p:sldId id="291" r:id="rId23"/>
    <p:sldId id="292" r:id="rId24"/>
    <p:sldId id="293" r:id="rId25"/>
    <p:sldId id="297" r:id="rId26"/>
    <p:sldId id="298" r:id="rId27"/>
    <p:sldId id="294" r:id="rId28"/>
    <p:sldId id="296" r:id="rId29"/>
    <p:sldId id="274" r:id="rId30"/>
    <p:sldId id="273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9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8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8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7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3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7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3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9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1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1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8E21B-949B-4EEF-8F0F-2E02968447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png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D6143-6E7F-49AB-AD53-19ADFD411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5400" dirty="0">
                <a:latin typeface="Century Gothic" panose="020B0502020202020204" pitchFamily="34" charset="0"/>
              </a:rPr>
              <a:t>Today , we are going to learn a new shape.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45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907" y="412123"/>
            <a:ext cx="9144000" cy="1307676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sphere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6" y="2021983"/>
            <a:ext cx="3876541" cy="41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83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7938" y="347728"/>
            <a:ext cx="9144000" cy="1410707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cube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98" y="1758435"/>
            <a:ext cx="5280339" cy="49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149" y="0"/>
            <a:ext cx="9144000" cy="1487980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cuboid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1785937"/>
            <a:ext cx="60007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91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6270" y="180304"/>
            <a:ext cx="9144000" cy="1191766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2" y="1372070"/>
            <a:ext cx="4752304" cy="5254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2506" y="5769735"/>
            <a:ext cx="1751527" cy="463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B0C99-8230-449A-BAE8-0269D4A59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0824" y="2501476"/>
            <a:ext cx="3889585" cy="79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995DBF-BB0A-4111-B352-0CB9F93FC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797">
            <a:off x="2327714" y="2501669"/>
            <a:ext cx="3889585" cy="79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D317D8-FC7C-4763-BFB1-8D86DE4B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46970" y="2718039"/>
            <a:ext cx="3889585" cy="79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AF5D9-F58E-4564-8402-11D981C65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19172" y="2718039"/>
            <a:ext cx="3889585" cy="79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73F833-4FB8-430D-A00D-211F44B7D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07539" y="2501476"/>
            <a:ext cx="3889585" cy="79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12311-F545-4867-A265-4771B63A2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29828" y="2718677"/>
            <a:ext cx="3889585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3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B585E-F82F-42AA-885B-DD1DDD1D8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55" y="5141973"/>
            <a:ext cx="3889585" cy="457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8131DE-2EA4-4F53-82CE-395F4E2B95D1}"/>
              </a:ext>
            </a:extLst>
          </p:cNvPr>
          <p:cNvCxnSpPr>
            <a:cxnSpLocks/>
          </p:cNvCxnSpPr>
          <p:nvPr/>
        </p:nvCxnSpPr>
        <p:spPr>
          <a:xfrm>
            <a:off x="3074504" y="1974574"/>
            <a:ext cx="1470992" cy="32070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35C9D2-021D-4F29-831B-6808770EFFB0}"/>
              </a:ext>
            </a:extLst>
          </p:cNvPr>
          <p:cNvCxnSpPr>
            <a:cxnSpLocks/>
          </p:cNvCxnSpPr>
          <p:nvPr/>
        </p:nvCxnSpPr>
        <p:spPr>
          <a:xfrm>
            <a:off x="8282609" y="2107096"/>
            <a:ext cx="1490870" cy="303487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F81006-4A79-4707-B8A8-371D8F97BCA8}"/>
              </a:ext>
            </a:extLst>
          </p:cNvPr>
          <p:cNvCxnSpPr>
            <a:cxnSpLocks/>
          </p:cNvCxnSpPr>
          <p:nvPr/>
        </p:nvCxnSpPr>
        <p:spPr>
          <a:xfrm flipV="1">
            <a:off x="6096000" y="2107095"/>
            <a:ext cx="2186609" cy="303487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625113-E3A6-4C00-B5A6-60AC4625347C}"/>
              </a:ext>
            </a:extLst>
          </p:cNvPr>
          <p:cNvCxnSpPr/>
          <p:nvPr/>
        </p:nvCxnSpPr>
        <p:spPr>
          <a:xfrm>
            <a:off x="5930349" y="5141973"/>
            <a:ext cx="38431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F015A6-1A91-45F4-B3BB-0A5E17287A3A}"/>
              </a:ext>
            </a:extLst>
          </p:cNvPr>
          <p:cNvCxnSpPr>
            <a:cxnSpLocks/>
            <a:stCxn id="4" idx="1"/>
          </p:cNvCxnSpPr>
          <p:nvPr/>
        </p:nvCxnSpPr>
        <p:spPr>
          <a:xfrm flipV="1">
            <a:off x="785155" y="1974575"/>
            <a:ext cx="2289349" cy="319025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45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C33E79-7308-4033-B5F3-6FFA5406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694" y="6461280"/>
            <a:ext cx="3041446" cy="619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580E0C-3BCC-4ECA-8AAF-D622012C2EC6}"/>
              </a:ext>
            </a:extLst>
          </p:cNvPr>
          <p:cNvCxnSpPr>
            <a:cxnSpLocks/>
          </p:cNvCxnSpPr>
          <p:nvPr/>
        </p:nvCxnSpPr>
        <p:spPr>
          <a:xfrm flipV="1">
            <a:off x="2570922" y="1309764"/>
            <a:ext cx="1630017" cy="2441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DE3967-508C-495E-B18B-375FD252B0D5}"/>
              </a:ext>
            </a:extLst>
          </p:cNvPr>
          <p:cNvCxnSpPr>
            <a:cxnSpLocks/>
          </p:cNvCxnSpPr>
          <p:nvPr/>
        </p:nvCxnSpPr>
        <p:spPr>
          <a:xfrm>
            <a:off x="4200939" y="1309763"/>
            <a:ext cx="1341747" cy="244140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A2BD96-31DA-4584-A853-828C3181983A}"/>
              </a:ext>
            </a:extLst>
          </p:cNvPr>
          <p:cNvCxnSpPr>
            <a:cxnSpLocks/>
            <a:stCxn id="4" idx="3"/>
          </p:cNvCxnSpPr>
          <p:nvPr/>
        </p:nvCxnSpPr>
        <p:spPr>
          <a:xfrm flipH="1" flipV="1">
            <a:off x="5542686" y="3763619"/>
            <a:ext cx="46454" cy="27286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289122-452D-4D1B-A8FC-93365E7DF054}"/>
              </a:ext>
            </a:extLst>
          </p:cNvPr>
          <p:cNvCxnSpPr>
            <a:cxnSpLocks/>
          </p:cNvCxnSpPr>
          <p:nvPr/>
        </p:nvCxnSpPr>
        <p:spPr>
          <a:xfrm flipV="1">
            <a:off x="2570922" y="3788529"/>
            <a:ext cx="2994991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F23B20-F34C-4056-A0CE-31E1D6482B60}"/>
              </a:ext>
            </a:extLst>
          </p:cNvPr>
          <p:cNvCxnSpPr>
            <a:cxnSpLocks/>
          </p:cNvCxnSpPr>
          <p:nvPr/>
        </p:nvCxnSpPr>
        <p:spPr>
          <a:xfrm>
            <a:off x="2547694" y="3803245"/>
            <a:ext cx="0" cy="272000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73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7FC5A5-9A8E-49D8-BD9C-03ACEEE865E5}"/>
              </a:ext>
            </a:extLst>
          </p:cNvPr>
          <p:cNvCxnSpPr>
            <a:cxnSpLocks/>
          </p:cNvCxnSpPr>
          <p:nvPr/>
        </p:nvCxnSpPr>
        <p:spPr>
          <a:xfrm>
            <a:off x="3408311" y="265044"/>
            <a:ext cx="45398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A28B932-53B9-43F1-8946-7AC80A9B6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47" y="6670085"/>
            <a:ext cx="4904364" cy="99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C0364B-0405-41BC-B524-E70B87BD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54709">
            <a:off x="405600" y="1692421"/>
            <a:ext cx="3889585" cy="79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1890CB-E605-4C20-924C-30E88C21E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64011">
            <a:off x="6629974" y="5133312"/>
            <a:ext cx="3889585" cy="79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8ADC66-9638-49A2-8864-C74E4BB74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70705">
            <a:off x="6753909" y="1875485"/>
            <a:ext cx="3889585" cy="79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7F31DE-CC8A-4FAD-9400-A68C88DC3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746188">
            <a:off x="28865" y="4940664"/>
            <a:ext cx="3889585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0E199-B917-45E8-9D96-17E8AEE2C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hexagon</a:t>
            </a:r>
          </a:p>
        </p:txBody>
      </p:sp>
    </p:spTree>
    <p:extLst>
      <p:ext uri="{BB962C8B-B14F-4D97-AF65-F5344CB8AC3E}">
        <p14:creationId xmlns:p14="http://schemas.microsoft.com/office/powerpoint/2010/main" val="1198146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41858-210D-49AF-9FBA-931BCA782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8667" l="4889" r="94667">
                        <a14:foregroundMark x1="16444" y1="78222" x2="16444" y2="78222"/>
                        <a14:foregroundMark x1="43556" y1="93333" x2="43556" y2="93333"/>
                        <a14:foregroundMark x1="45333" y1="94667" x2="53333" y2="94667"/>
                        <a14:foregroundMark x1="53333" y1="94667" x2="60444" y2="92000"/>
                        <a14:foregroundMark x1="60444" y1="92000" x2="61333" y2="91111"/>
                        <a14:foregroundMark x1="48000" y1="98667" x2="52889" y2="98222"/>
                        <a14:foregroundMark x1="93333" y1="74667" x2="93333" y2="68000"/>
                        <a14:foregroundMark x1="93333" y1="68000" x2="92889" y2="53333"/>
                        <a14:foregroundMark x1="92889" y1="53333" x2="93333" y2="28444"/>
                        <a14:foregroundMark x1="60000" y1="7556" x2="53778" y2="3556"/>
                        <a14:foregroundMark x1="53778" y1="3556" x2="46222" y2="2222"/>
                        <a14:foregroundMark x1="46222" y1="2222" x2="13778" y2="22667"/>
                        <a14:foregroundMark x1="13778" y1="22667" x2="5778" y2="25333"/>
                        <a14:foregroundMark x1="5778" y1="25333" x2="4444" y2="32889"/>
                        <a14:foregroundMark x1="4444" y1="32889" x2="4889" y2="72889"/>
                        <a14:foregroundMark x1="4889" y1="72889" x2="7556" y2="75556"/>
                        <a14:foregroundMark x1="42222" y1="7556" x2="48000" y2="3111"/>
                        <a14:foregroundMark x1="48000" y1="3111" x2="56000" y2="4000"/>
                        <a14:foregroundMark x1="56000" y1="4000" x2="58667" y2="6667"/>
                        <a14:foregroundMark x1="47111" y1="1778" x2="41778" y2="4889"/>
                        <a14:foregroundMark x1="5778" y1="24889" x2="7556" y2="24000"/>
                        <a14:foregroundMark x1="94667" y1="25778" x2="67111" y2="10667"/>
                        <a14:foregroundMark x1="67111" y1="10667" x2="65333" y2="10667"/>
                        <a14:foregroundMark x1="4889" y1="30667" x2="4889" y2="5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94622" y="257409"/>
            <a:ext cx="5382897" cy="5976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0C7E6-B61E-40A8-AED5-8C665E043696}"/>
              </a:ext>
            </a:extLst>
          </p:cNvPr>
          <p:cNvSpPr txBox="1"/>
          <p:nvPr/>
        </p:nvSpPr>
        <p:spPr>
          <a:xfrm>
            <a:off x="2358885" y="1736035"/>
            <a:ext cx="278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23C83-C2D7-4AFE-9B2A-29F86D887BC0}"/>
              </a:ext>
            </a:extLst>
          </p:cNvPr>
          <p:cNvSpPr txBox="1"/>
          <p:nvPr/>
        </p:nvSpPr>
        <p:spPr>
          <a:xfrm>
            <a:off x="5029199" y="0"/>
            <a:ext cx="8348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384EA-EA3E-402B-B09D-BA8F25949DB4}"/>
              </a:ext>
            </a:extLst>
          </p:cNvPr>
          <p:cNvSpPr txBox="1"/>
          <p:nvPr/>
        </p:nvSpPr>
        <p:spPr>
          <a:xfrm>
            <a:off x="7957929" y="1457739"/>
            <a:ext cx="397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08E3F-F916-41CB-A6BC-158A2F2AB248}"/>
              </a:ext>
            </a:extLst>
          </p:cNvPr>
          <p:cNvSpPr txBox="1"/>
          <p:nvPr/>
        </p:nvSpPr>
        <p:spPr>
          <a:xfrm>
            <a:off x="7746551" y="4476931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1A319-4F61-4E26-B91D-CB348FC851BA}"/>
              </a:ext>
            </a:extLst>
          </p:cNvPr>
          <p:cNvSpPr txBox="1"/>
          <p:nvPr/>
        </p:nvSpPr>
        <p:spPr>
          <a:xfrm>
            <a:off x="4962937" y="5842336"/>
            <a:ext cx="483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08B460-6B00-49E3-924E-6AE0CD27BEBC}"/>
              </a:ext>
            </a:extLst>
          </p:cNvPr>
          <p:cNvSpPr txBox="1"/>
          <p:nvPr/>
        </p:nvSpPr>
        <p:spPr>
          <a:xfrm>
            <a:off x="2498033" y="4476931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2265C-30E1-4515-AA6C-4B5F1E09C5C5}"/>
              </a:ext>
            </a:extLst>
          </p:cNvPr>
          <p:cNvCxnSpPr/>
          <p:nvPr/>
        </p:nvCxnSpPr>
        <p:spPr>
          <a:xfrm flipV="1">
            <a:off x="3975652" y="969924"/>
            <a:ext cx="795131" cy="3445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B394D-6022-4809-8392-D52D489A4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3516">
            <a:off x="6262542" y="5024303"/>
            <a:ext cx="859611" cy="420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79A962-DCFD-4BC5-8DF8-07F7F4CAF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14202">
            <a:off x="6192640" y="1057689"/>
            <a:ext cx="859611" cy="4206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66AC20-285F-440E-BFFD-9FE022FC6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45925">
            <a:off x="7528124" y="3035116"/>
            <a:ext cx="859611" cy="4206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B5246D-4B3F-46C1-82B2-213F0C1A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69334">
            <a:off x="3844274" y="5024303"/>
            <a:ext cx="859611" cy="4206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AEF059-3431-414B-B1E2-F913DBD16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52469">
            <a:off x="2602070" y="2978621"/>
            <a:ext cx="859611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2D shapes</a:t>
            </a:r>
          </a:p>
        </p:txBody>
      </p:sp>
    </p:spTree>
    <p:extLst>
      <p:ext uri="{BB962C8B-B14F-4D97-AF65-F5344CB8AC3E}">
        <p14:creationId xmlns:p14="http://schemas.microsoft.com/office/powerpoint/2010/main" val="1863942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1BDEFE-421E-4CB8-8B32-2624A860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598" y="569844"/>
            <a:ext cx="5759183" cy="5084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63172-7471-4E0A-B914-7864D587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643" y="569844"/>
            <a:ext cx="6537853" cy="47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78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9B83-E8EA-47BF-B709-395D41F8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3" y="461486"/>
            <a:ext cx="7222434" cy="54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68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9FB8C-4330-4E9E-8389-36AF6A2DE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522" y="112643"/>
            <a:ext cx="7354955" cy="67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68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22B3E-3461-4FF3-8F08-24CFC55DF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52" y="727435"/>
            <a:ext cx="8786191" cy="57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2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D4AF92-AC27-4404-86F7-C48AF39D3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8" y="225287"/>
            <a:ext cx="9051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2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8CC81C-D2CF-4491-B0FC-84AB68C76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65" y="1127839"/>
            <a:ext cx="6168059" cy="46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15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A01A4-9526-4A23-9F7D-AE64D049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8" y="498473"/>
            <a:ext cx="8521148" cy="62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1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258C37-9295-4E33-B1CC-76EF8D1FD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04" y="0"/>
            <a:ext cx="10495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8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DBBDFC-1E05-4A62-8600-03159A9D5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498" y="247029"/>
            <a:ext cx="9083433" cy="66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67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836" y="24643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0066"/>
                </a:solidFill>
                <a:latin typeface="Century Gothic" panose="020B0502020202020204" pitchFamily="34" charset="0"/>
              </a:rPr>
              <a:t>shapes game</a:t>
            </a:r>
          </a:p>
        </p:txBody>
      </p:sp>
    </p:spTree>
    <p:extLst>
      <p:ext uri="{BB962C8B-B14F-4D97-AF65-F5344CB8AC3E}">
        <p14:creationId xmlns:p14="http://schemas.microsoft.com/office/powerpoint/2010/main" val="1465772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059" y="553790"/>
            <a:ext cx="9144000" cy="1269039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circle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2" y="1957589"/>
            <a:ext cx="4082603" cy="41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2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4" y="618192"/>
            <a:ext cx="5657258" cy="5584529"/>
          </a:xfrm>
        </p:spPr>
      </p:pic>
    </p:spTree>
    <p:extLst>
      <p:ext uri="{BB962C8B-B14F-4D97-AF65-F5344CB8AC3E}">
        <p14:creationId xmlns:p14="http://schemas.microsoft.com/office/powerpoint/2010/main" val="41060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7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75" y="1665230"/>
            <a:ext cx="3966961" cy="41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15" y="1120461"/>
            <a:ext cx="5274971" cy="52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95" y="2057058"/>
            <a:ext cx="4543760" cy="332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40" y="758781"/>
            <a:ext cx="5286709" cy="528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12" y="1107582"/>
            <a:ext cx="5067837" cy="506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2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r="7024" b="13803"/>
          <a:stretch/>
        </p:blipFill>
        <p:spPr>
          <a:xfrm>
            <a:off x="2240924" y="1210614"/>
            <a:ext cx="7624292" cy="45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6" b="12863"/>
          <a:stretch/>
        </p:blipFill>
        <p:spPr>
          <a:xfrm>
            <a:off x="3082925" y="785611"/>
            <a:ext cx="6048196" cy="51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2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21" y="1661479"/>
            <a:ext cx="4676439" cy="350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44699"/>
            <a:ext cx="9144000" cy="1281918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rectangle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7" y="2209800"/>
            <a:ext cx="674852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07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A3101-968F-4ECC-B829-C925C95A3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26" y="597162"/>
            <a:ext cx="6413548" cy="56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2332" y="360608"/>
            <a:ext cx="9144000" cy="133343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square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1" y="1694041"/>
            <a:ext cx="5125793" cy="46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4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848" y="360608"/>
            <a:ext cx="9144000" cy="1243281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triangle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0" y="1841679"/>
            <a:ext cx="5988676" cy="39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2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6270" y="399244"/>
            <a:ext cx="9144000" cy="1449343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star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10" y="2060621"/>
            <a:ext cx="5228822" cy="40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92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DD9C80-34D5-46CE-B329-F0B4EEC7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431" y="1962151"/>
            <a:ext cx="4058602" cy="4058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1DAC8B-F531-4FC1-9E74-111E5BDAD5EA}"/>
              </a:ext>
            </a:extLst>
          </p:cNvPr>
          <p:cNvSpPr txBox="1"/>
          <p:nvPr/>
        </p:nvSpPr>
        <p:spPr>
          <a:xfrm>
            <a:off x="3817620" y="891540"/>
            <a:ext cx="4058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heart</a:t>
            </a:r>
          </a:p>
        </p:txBody>
      </p:sp>
    </p:spTree>
    <p:extLst>
      <p:ext uri="{BB962C8B-B14F-4D97-AF65-F5344CB8AC3E}">
        <p14:creationId xmlns:p14="http://schemas.microsoft.com/office/powerpoint/2010/main" val="2286810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3D shapes</a:t>
            </a:r>
          </a:p>
        </p:txBody>
      </p:sp>
    </p:spTree>
    <p:extLst>
      <p:ext uri="{BB962C8B-B14F-4D97-AF65-F5344CB8AC3E}">
        <p14:creationId xmlns:p14="http://schemas.microsoft.com/office/powerpoint/2010/main" val="371224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36</Words>
  <Application>Microsoft Office PowerPoint</Application>
  <PresentationFormat>Widescreen</PresentationFormat>
  <Paragraphs>22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2D shapes</vt:lpstr>
      <vt:lpstr>circle</vt:lpstr>
      <vt:lpstr>rectangle</vt:lpstr>
      <vt:lpstr>square</vt:lpstr>
      <vt:lpstr>triangle</vt:lpstr>
      <vt:lpstr>star</vt:lpstr>
      <vt:lpstr>PowerPoint Presentation</vt:lpstr>
      <vt:lpstr>3D shapes</vt:lpstr>
      <vt:lpstr>sphere</vt:lpstr>
      <vt:lpstr>cube</vt:lpstr>
      <vt:lpstr>cuboid</vt:lpstr>
      <vt:lpstr>cone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shapes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Dina Qubain</cp:lastModifiedBy>
  <cp:revision>38</cp:revision>
  <dcterms:created xsi:type="dcterms:W3CDTF">2020-06-20T14:06:31Z</dcterms:created>
  <dcterms:modified xsi:type="dcterms:W3CDTF">2023-02-20T07:21:17Z</dcterms:modified>
</cp:coreProperties>
</file>