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75" r:id="rId3"/>
    <p:sldId id="276" r:id="rId4"/>
    <p:sldId id="269" r:id="rId5"/>
    <p:sldId id="265" r:id="rId6"/>
    <p:sldId id="258" r:id="rId7"/>
    <p:sldId id="257" r:id="rId8"/>
    <p:sldId id="259" r:id="rId9"/>
    <p:sldId id="260" r:id="rId10"/>
    <p:sldId id="261" r:id="rId11"/>
    <p:sldId id="262" r:id="rId12"/>
    <p:sldId id="263" r:id="rId13"/>
    <p:sldId id="264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60" y="78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3" Type="http://schemas.openxmlformats.org/officeDocument/2006/relationships/slide" Target="slides/slide2.xml" /><Relationship Id="rId21" Type="http://schemas.openxmlformats.org/officeDocument/2006/relationships/viewProps" Target="view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presProps" Target="pres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tableStyles" Target="tableStyle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theme" Target="theme/theme1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81077-A2A2-430C-966A-80F7087EEF7B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D244-5551-4123-BF10-08251EBBC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767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81077-A2A2-430C-966A-80F7087EEF7B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D244-5551-4123-BF10-08251EBBC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321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81077-A2A2-430C-966A-80F7087EEF7B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D244-5551-4123-BF10-08251EBBC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38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81077-A2A2-430C-966A-80F7087EEF7B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D244-5551-4123-BF10-08251EBBC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569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81077-A2A2-430C-966A-80F7087EEF7B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D244-5551-4123-BF10-08251EBBC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532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81077-A2A2-430C-966A-80F7087EEF7B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D244-5551-4123-BF10-08251EBBC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58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81077-A2A2-430C-966A-80F7087EEF7B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D244-5551-4123-BF10-08251EBBC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392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81077-A2A2-430C-966A-80F7087EEF7B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D244-5551-4123-BF10-08251EBBC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411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81077-A2A2-430C-966A-80F7087EEF7B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D244-5551-4123-BF10-08251EBBC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759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81077-A2A2-430C-966A-80F7087EEF7B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D244-5551-4123-BF10-08251EBBC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309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81077-A2A2-430C-966A-80F7087EEF7B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D244-5551-4123-BF10-08251EBBC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25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81077-A2A2-430C-966A-80F7087EEF7B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27D244-5551-4123-BF10-08251EBBC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247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 /><Relationship Id="rId3" Type="http://schemas.openxmlformats.org/officeDocument/2006/relationships/image" Target="../media/image2.png" /><Relationship Id="rId7" Type="http://schemas.openxmlformats.org/officeDocument/2006/relationships/image" Target="../media/image6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5.png" /><Relationship Id="rId5" Type="http://schemas.openxmlformats.org/officeDocument/2006/relationships/image" Target="../media/image4.png" /><Relationship Id="rId4" Type="http://schemas.openxmlformats.org/officeDocument/2006/relationships/image" Target="../media/image3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1.png" /><Relationship Id="rId4" Type="http://schemas.openxmlformats.org/officeDocument/2006/relationships/image" Target="../media/image10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4" Type="http://schemas.openxmlformats.org/officeDocument/2006/relationships/image" Target="../media/image12.png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video" Target="../media/media2.mp4" /><Relationship Id="rId1" Type="http://schemas.microsoft.com/office/2007/relationships/media" Target="../media/media2.mp4" /><Relationship Id="rId4" Type="http://schemas.openxmlformats.org/officeDocument/2006/relationships/image" Target="../media/image14.png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5400" dirty="0">
                <a:latin typeface="Century Gothic" panose="020B0502020202020204" pitchFamily="34" charset="0"/>
              </a:rPr>
              <a:t>Daily message</a:t>
            </a:r>
            <a:endParaRPr lang="en-US" sz="54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GB" sz="5400" dirty="0">
                <a:latin typeface="Century Gothic" panose="020B0502020202020204" pitchFamily="34" charset="0"/>
              </a:rPr>
              <a:t>We are going to learn a new colour.</a:t>
            </a:r>
            <a:endParaRPr lang="en-US" sz="5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83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9323" y="1232554"/>
            <a:ext cx="7499601" cy="439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005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241" y="393568"/>
            <a:ext cx="10369485" cy="583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792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737006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1463040" y="55778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50034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73152"/>
            <a:ext cx="12518136" cy="715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50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BC96AB-DF61-45A1-87B0-C5FEC6F26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7341" y="1138465"/>
            <a:ext cx="7421216" cy="541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2034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47452D-395D-48AA-BCAF-09834B101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721" y="607636"/>
            <a:ext cx="8924634" cy="593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757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3047D2-8216-4A1A-AC40-4D05831E0F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799"/>
          <a:stretch/>
        </p:blipFill>
        <p:spPr>
          <a:xfrm>
            <a:off x="3273287" y="305018"/>
            <a:ext cx="5844001" cy="569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1448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2CDF7A-9AC8-4139-B53E-093B758D2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5" y="0"/>
            <a:ext cx="120992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1414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D24FD4-0351-47C3-934A-B66479EA9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443"/>
            <a:ext cx="12059478" cy="676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129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BD44F5-F752-4DAD-AF7B-EAD81309E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0" y="0"/>
            <a:ext cx="3395684" cy="27201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501F8F-7906-4977-B634-B2D092E0D7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14" t="5523"/>
          <a:stretch/>
        </p:blipFill>
        <p:spPr>
          <a:xfrm>
            <a:off x="4182554" y="532722"/>
            <a:ext cx="3332580" cy="19344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377FAE-3894-4692-88C2-E2A0CA23BB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1995" y="270004"/>
            <a:ext cx="2241164" cy="21971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1C693B-C740-4BD1-A7DA-F17D58AAF2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164" y="2964017"/>
            <a:ext cx="2123487" cy="2046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512769-F240-45D4-9325-F62C72894F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5933" y="2999898"/>
            <a:ext cx="2049811" cy="19344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EAE4A5-AE05-4754-A2DF-65D51357967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2836"/>
          <a:stretch/>
        </p:blipFill>
        <p:spPr>
          <a:xfrm>
            <a:off x="6117871" y="2964017"/>
            <a:ext cx="2057400" cy="19344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70692C-3A89-41F8-B92C-081603D7C5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32815" y="2895562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687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A5EE8E-6F37-426A-A423-0622380FD2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61" t="17418" r="15932" b="30123"/>
          <a:stretch/>
        </p:blipFill>
        <p:spPr>
          <a:xfrm>
            <a:off x="344556" y="0"/>
            <a:ext cx="3763618" cy="20540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537915-C826-40A3-B690-EF697114AE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97" t="22382" b="25935"/>
          <a:stretch/>
        </p:blipFill>
        <p:spPr>
          <a:xfrm>
            <a:off x="4558746" y="351244"/>
            <a:ext cx="4293705" cy="16830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260218-2B2D-451A-A803-BAA3C2792A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410" t="27890" r="4535" b="14075"/>
          <a:stretch/>
        </p:blipFill>
        <p:spPr>
          <a:xfrm>
            <a:off x="1007166" y="2829342"/>
            <a:ext cx="4611758" cy="15770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891976-6F60-4D1F-A79B-6B2ECCAFA6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655" t="21185" r="12735"/>
          <a:stretch/>
        </p:blipFill>
        <p:spPr>
          <a:xfrm>
            <a:off x="8852451" y="195529"/>
            <a:ext cx="3657602" cy="26040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0C1147-41B3-40F9-914A-E0F8C2F7BE08}"/>
              </a:ext>
            </a:extLst>
          </p:cNvPr>
          <p:cNvSpPr txBox="1"/>
          <p:nvPr/>
        </p:nvSpPr>
        <p:spPr>
          <a:xfrm>
            <a:off x="6917636" y="2239528"/>
            <a:ext cx="559241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atin typeface="Century Gothic" panose="020B0502020202020204" pitchFamily="34" charset="0"/>
              </a:rPr>
              <a:t>green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987621-3575-4237-865E-1866F69FF417}"/>
              </a:ext>
            </a:extLst>
          </p:cNvPr>
          <p:cNvSpPr txBox="1"/>
          <p:nvPr/>
        </p:nvSpPr>
        <p:spPr>
          <a:xfrm>
            <a:off x="1179442" y="4638261"/>
            <a:ext cx="47310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Century Gothic" panose="020B0502020202020204" pitchFamily="34" charset="0"/>
              </a:rPr>
              <a:t>black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ABC6D6-4257-4391-9876-8BB92E5BC36E}"/>
              </a:ext>
            </a:extLst>
          </p:cNvPr>
          <p:cNvSpPr txBox="1"/>
          <p:nvPr/>
        </p:nvSpPr>
        <p:spPr>
          <a:xfrm>
            <a:off x="6241774" y="4638261"/>
            <a:ext cx="40949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Century Gothic" panose="020B0502020202020204" pitchFamily="34" charset="0"/>
              </a:rPr>
              <a:t>white</a:t>
            </a:r>
          </a:p>
        </p:txBody>
      </p:sp>
    </p:spTree>
    <p:extLst>
      <p:ext uri="{BB962C8B-B14F-4D97-AF65-F5344CB8AC3E}">
        <p14:creationId xmlns:p14="http://schemas.microsoft.com/office/powerpoint/2010/main" val="386855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ix black and gray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24100" y="1104899"/>
            <a:ext cx="7286625" cy="4724401"/>
          </a:xfrm>
        </p:spPr>
      </p:pic>
    </p:spTree>
    <p:extLst>
      <p:ext uri="{BB962C8B-B14F-4D97-AF65-F5344CB8AC3E}">
        <p14:creationId xmlns:p14="http://schemas.microsoft.com/office/powerpoint/2010/main" val="2847561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472" y="850392"/>
            <a:ext cx="10853928" cy="532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39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8585" y="1135512"/>
            <a:ext cx="10515600" cy="4351338"/>
          </a:xfrm>
        </p:spPr>
        <p:txBody>
          <a:bodyPr>
            <a:noAutofit/>
          </a:bodyPr>
          <a:lstStyle/>
          <a:p>
            <a:pPr marL="914400" lvl="2" indent="0" algn="ctr">
              <a:buNone/>
            </a:pPr>
            <a:r>
              <a:rPr lang="en-GB" sz="23900" dirty="0">
                <a:latin typeface="Century Gothic" panose="020B0502020202020204" pitchFamily="34" charset="0"/>
              </a:rPr>
              <a:t>grey</a:t>
            </a:r>
            <a:endParaRPr lang="en-US" sz="239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38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y Things for Kids - Learn the Color Gray - Videos for kid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918385"/>
          </a:xfrm>
        </p:spPr>
      </p:pic>
    </p:spTree>
    <p:extLst>
      <p:ext uri="{BB962C8B-B14F-4D97-AF65-F5344CB8AC3E}">
        <p14:creationId xmlns:p14="http://schemas.microsoft.com/office/powerpoint/2010/main" val="417631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8647" y="1133475"/>
            <a:ext cx="8335394" cy="429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787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0396" y="672052"/>
            <a:ext cx="7645138" cy="436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302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15</Words>
  <Application>Microsoft Office PowerPoint</Application>
  <PresentationFormat>Widescreen</PresentationFormat>
  <Paragraphs>6</Paragraphs>
  <Slides>18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Dina Qubain</cp:lastModifiedBy>
  <cp:revision>11</cp:revision>
  <dcterms:created xsi:type="dcterms:W3CDTF">2020-06-22T16:26:14Z</dcterms:created>
  <dcterms:modified xsi:type="dcterms:W3CDTF">2023-02-20T07:02:44Z</dcterms:modified>
</cp:coreProperties>
</file>