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48C8-C5D7-44E4-AAD1-BC1DF2101CC9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748-D3A2-406A-BEF1-835A57A72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084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48C8-C5D7-44E4-AAD1-BC1DF2101CC9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748-D3A2-406A-BEF1-835A57A72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65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48C8-C5D7-44E4-AAD1-BC1DF2101CC9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748-D3A2-406A-BEF1-835A57A72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23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48C8-C5D7-44E4-AAD1-BC1DF2101CC9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748-D3A2-406A-BEF1-835A57A72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970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48C8-C5D7-44E4-AAD1-BC1DF2101CC9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748-D3A2-406A-BEF1-835A57A72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115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48C8-C5D7-44E4-AAD1-BC1DF2101CC9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748-D3A2-406A-BEF1-835A57A72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4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48C8-C5D7-44E4-AAD1-BC1DF2101CC9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748-D3A2-406A-BEF1-835A57A72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4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48C8-C5D7-44E4-AAD1-BC1DF2101CC9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748-D3A2-406A-BEF1-835A57A72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873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48C8-C5D7-44E4-AAD1-BC1DF2101CC9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748-D3A2-406A-BEF1-835A57A72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538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48C8-C5D7-44E4-AAD1-BC1DF2101CC9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748-D3A2-406A-BEF1-835A57A72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8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48C8-C5D7-44E4-AAD1-BC1DF2101CC9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748-D3A2-406A-BEF1-835A57A72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2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048C8-C5D7-44E4-AAD1-BC1DF2101CC9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FC748-D3A2-406A-BEF1-835A57A72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945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Apostrophes Worksheet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Grammar Booklet p. 31</a:t>
            </a:r>
          </a:p>
        </p:txBody>
      </p:sp>
    </p:spTree>
    <p:extLst>
      <p:ext uri="{BB962C8B-B14F-4D97-AF65-F5344CB8AC3E}">
        <p14:creationId xmlns:p14="http://schemas.microsoft.com/office/powerpoint/2010/main" val="3096284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579" y="0"/>
            <a:ext cx="10211137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95597" y="2905780"/>
            <a:ext cx="3695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It is Mark’s book.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95597" y="4489475"/>
            <a:ext cx="45824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It is the fireman’s torch.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95597" y="6073170"/>
            <a:ext cx="45824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It is the dragon’s cave</a:t>
            </a:r>
            <a:r>
              <a:rPr lang="en-US" sz="2800" dirty="0"/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528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599" y="-101995"/>
            <a:ext cx="8607453" cy="67970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32165" y="908403"/>
            <a:ext cx="3865161" cy="6294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lnSpc>
                <a:spcPct val="150000"/>
              </a:lnSpc>
              <a:spcAft>
                <a:spcPts val="1000"/>
              </a:spcAft>
            </a:pPr>
            <a:r>
              <a:rPr lang="en-US" sz="26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It is the girls’ room. 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39378" y="2548269"/>
            <a:ext cx="4448654" cy="6261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lnSpc>
                <a:spcPct val="150000"/>
              </a:lnSpc>
              <a:spcAft>
                <a:spcPts val="1000"/>
              </a:spcAft>
            </a:pPr>
            <a:r>
              <a:rPr lang="en-US" sz="26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They are the men’s cars.</a:t>
            </a:r>
          </a:p>
        </p:txBody>
      </p:sp>
      <p:sp>
        <p:nvSpPr>
          <p:cNvPr id="5" name="Rectangle 4"/>
          <p:cNvSpPr/>
          <p:nvPr/>
        </p:nvSpPr>
        <p:spPr>
          <a:xfrm>
            <a:off x="1256210" y="4308615"/>
            <a:ext cx="4414991" cy="6261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lnSpc>
                <a:spcPct val="150000"/>
              </a:lnSpc>
              <a:spcAft>
                <a:spcPts val="1000"/>
              </a:spcAft>
            </a:pPr>
            <a:r>
              <a:rPr lang="en-US" sz="26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They are the hens’ eggs.</a:t>
            </a:r>
          </a:p>
        </p:txBody>
      </p:sp>
      <p:sp>
        <p:nvSpPr>
          <p:cNvPr id="6" name="Rectangle 5"/>
          <p:cNvSpPr/>
          <p:nvPr/>
        </p:nvSpPr>
        <p:spPr>
          <a:xfrm>
            <a:off x="1239378" y="5824666"/>
            <a:ext cx="4605748" cy="776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lnSpc>
                <a:spcPct val="200000"/>
              </a:lnSpc>
              <a:spcAft>
                <a:spcPts val="1000"/>
              </a:spcAft>
            </a:pPr>
            <a:r>
              <a:rPr lang="en-US" sz="26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They are the ladies’ bags.</a:t>
            </a:r>
          </a:p>
        </p:txBody>
      </p:sp>
    </p:spTree>
    <p:extLst>
      <p:ext uri="{BB962C8B-B14F-4D97-AF65-F5344CB8AC3E}">
        <p14:creationId xmlns:p14="http://schemas.microsoft.com/office/powerpoint/2010/main" val="326493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603" y="0"/>
            <a:ext cx="9203436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02299" y="2021982"/>
            <a:ext cx="373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’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82614" y="2668313"/>
            <a:ext cx="373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71234" y="3314644"/>
            <a:ext cx="373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’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873544" y="3314643"/>
            <a:ext cx="373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’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2596" y="4504386"/>
            <a:ext cx="373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’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82592" y="5615188"/>
            <a:ext cx="373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’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69358" y="5576550"/>
            <a:ext cx="373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’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27290" y="6186744"/>
            <a:ext cx="373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’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7CF8E4E-C079-4004-AD00-C1D4BB0498E9}"/>
              </a:ext>
            </a:extLst>
          </p:cNvPr>
          <p:cNvSpPr txBox="1"/>
          <p:nvPr/>
        </p:nvSpPr>
        <p:spPr>
          <a:xfrm>
            <a:off x="7773657" y="574582"/>
            <a:ext cx="12866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P. </a:t>
            </a:r>
            <a:r>
              <a:rPr lang="en-US" sz="3600"/>
              <a:t>35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9950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146" y="0"/>
            <a:ext cx="1069928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50784" y="141666"/>
            <a:ext cx="373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’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67437" y="991672"/>
            <a:ext cx="373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118135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807" y="75591"/>
            <a:ext cx="9790386" cy="678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099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047" y="561571"/>
            <a:ext cx="11737259" cy="2801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660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70" y="0"/>
            <a:ext cx="11908233" cy="672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182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861" y="-33825"/>
            <a:ext cx="9639945" cy="691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348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358"/>
          <a:stretch/>
        </p:blipFill>
        <p:spPr>
          <a:xfrm>
            <a:off x="180508" y="528235"/>
            <a:ext cx="12011492" cy="2679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471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0396" y="0"/>
            <a:ext cx="12322396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12244" y="1239864"/>
            <a:ext cx="226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possession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45266" y="2103464"/>
            <a:ext cx="226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possession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08199" y="4936975"/>
            <a:ext cx="226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possession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82752" y="3167390"/>
            <a:ext cx="226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contraction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0352" y="4090412"/>
            <a:ext cx="226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contraction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30351" y="6017938"/>
            <a:ext cx="226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contraction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C753CB-32CE-467A-91AD-8029F8F36200}"/>
              </a:ext>
            </a:extLst>
          </p:cNvPr>
          <p:cNvSpPr txBox="1"/>
          <p:nvPr/>
        </p:nvSpPr>
        <p:spPr>
          <a:xfrm>
            <a:off x="10980482" y="172278"/>
            <a:ext cx="1211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P. 33</a:t>
            </a:r>
          </a:p>
        </p:txBody>
      </p:sp>
    </p:spTree>
    <p:extLst>
      <p:ext uri="{BB962C8B-B14F-4D97-AF65-F5344CB8AC3E}">
        <p14:creationId xmlns:p14="http://schemas.microsoft.com/office/powerpoint/2010/main" val="48414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322" y="12150"/>
            <a:ext cx="10200468" cy="68458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38797" y="823435"/>
            <a:ext cx="226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is not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19124" y="1647683"/>
            <a:ext cx="226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do not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19123" y="2446173"/>
            <a:ext cx="226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 have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40318" y="3173465"/>
            <a:ext cx="226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are not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97862" y="3984750"/>
            <a:ext cx="226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She is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97861" y="4754122"/>
            <a:ext cx="226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will not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56370" y="5638507"/>
            <a:ext cx="226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She has</a:t>
            </a:r>
          </a:p>
        </p:txBody>
      </p:sp>
    </p:spTree>
    <p:extLst>
      <p:ext uri="{BB962C8B-B14F-4D97-AF65-F5344CB8AC3E}">
        <p14:creationId xmlns:p14="http://schemas.microsoft.com/office/powerpoint/2010/main" val="1807977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053482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88048" y="900708"/>
            <a:ext cx="226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They’re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26741" y="1801416"/>
            <a:ext cx="226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haven’t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95364" y="2574962"/>
            <a:ext cx="226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Who’s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65309" y="3429000"/>
            <a:ext cx="226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Don’t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53186" y="4289462"/>
            <a:ext cx="226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I’ll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18346" y="5143500"/>
            <a:ext cx="226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I’d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28062" y="6003962"/>
            <a:ext cx="226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I’d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C3B3A0-882B-45C8-A23F-005F63626F83}"/>
              </a:ext>
            </a:extLst>
          </p:cNvPr>
          <p:cNvSpPr txBox="1"/>
          <p:nvPr/>
        </p:nvSpPr>
        <p:spPr>
          <a:xfrm>
            <a:off x="9766853" y="601087"/>
            <a:ext cx="12866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P. 34</a:t>
            </a:r>
          </a:p>
        </p:txBody>
      </p:sp>
    </p:spTree>
    <p:extLst>
      <p:ext uri="{BB962C8B-B14F-4D97-AF65-F5344CB8AC3E}">
        <p14:creationId xmlns:p14="http://schemas.microsoft.com/office/powerpoint/2010/main" val="1093163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97</Words>
  <Application>Microsoft Office PowerPoint</Application>
  <PresentationFormat>Widescreen</PresentationFormat>
  <Paragraphs>42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Office Theme</vt:lpstr>
      <vt:lpstr>Apostrophes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Apostrophes Worksheet</dc:title>
  <dc:creator>THINKPAD</dc:creator>
  <cp:lastModifiedBy>N.Mousa</cp:lastModifiedBy>
  <cp:revision>14</cp:revision>
  <dcterms:created xsi:type="dcterms:W3CDTF">2021-02-18T21:55:50Z</dcterms:created>
  <dcterms:modified xsi:type="dcterms:W3CDTF">2023-02-11T06:47:36Z</dcterms:modified>
</cp:coreProperties>
</file>