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6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4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7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3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8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2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48C8-C5D7-44E4-AAD1-BC1DF2101CC9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4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Apostrophes Worksheet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Booklet p. 31</a:t>
            </a:r>
          </a:p>
        </p:txBody>
      </p:sp>
    </p:spTree>
    <p:extLst>
      <p:ext uri="{BB962C8B-B14F-4D97-AF65-F5344CB8AC3E}">
        <p14:creationId xmlns:p14="http://schemas.microsoft.com/office/powerpoint/2010/main" val="309628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79" y="0"/>
            <a:ext cx="1021113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5597" y="2905780"/>
            <a:ext cx="369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Mark’s book.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5597" y="4489475"/>
            <a:ext cx="4582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the fireman’s torch.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5597" y="6073170"/>
            <a:ext cx="4582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the dragon’s cave</a:t>
            </a:r>
            <a:r>
              <a:rPr lang="en-US" sz="2800" dirty="0"/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52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99" y="-101995"/>
            <a:ext cx="8607453" cy="67970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32165" y="908403"/>
            <a:ext cx="3865161" cy="6294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It is the girls’ room. 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9378" y="2548269"/>
            <a:ext cx="4448654" cy="6261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men’s cars.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6210" y="4308615"/>
            <a:ext cx="4414991" cy="6261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hens’ eggs.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39378" y="5824666"/>
            <a:ext cx="4605748" cy="77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20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ladies’ bags.</a:t>
            </a:r>
          </a:p>
        </p:txBody>
      </p:sp>
    </p:spTree>
    <p:extLst>
      <p:ext uri="{BB962C8B-B14F-4D97-AF65-F5344CB8AC3E}">
        <p14:creationId xmlns:p14="http://schemas.microsoft.com/office/powerpoint/2010/main" val="326493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03" y="0"/>
            <a:ext cx="920343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02299" y="2021982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2614" y="2668313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1234" y="3314644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73544" y="3314643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2596" y="4504386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2592" y="5615188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69358" y="5576550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7290" y="6186744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CF8E4E-C079-4004-AD00-C1D4BB0498E9}"/>
              </a:ext>
            </a:extLst>
          </p:cNvPr>
          <p:cNvSpPr txBox="1"/>
          <p:nvPr/>
        </p:nvSpPr>
        <p:spPr>
          <a:xfrm>
            <a:off x="7773657" y="574582"/>
            <a:ext cx="1286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P. </a:t>
            </a:r>
            <a:r>
              <a:rPr lang="en-US" sz="3600"/>
              <a:t>35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950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46" y="0"/>
            <a:ext cx="106992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50784" y="141666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7437" y="991672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8135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807" y="75591"/>
            <a:ext cx="9790386" cy="678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9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47" y="561571"/>
            <a:ext cx="11737259" cy="28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66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0" y="0"/>
            <a:ext cx="11908233" cy="672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8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861" y="-33825"/>
            <a:ext cx="9639945" cy="69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4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358"/>
          <a:stretch/>
        </p:blipFill>
        <p:spPr>
          <a:xfrm>
            <a:off x="180508" y="528235"/>
            <a:ext cx="12011492" cy="267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47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396" y="0"/>
            <a:ext cx="1232239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12244" y="1239864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5266" y="2103464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8199" y="493697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82752" y="316739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0352" y="409041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0351" y="6017938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C753CB-32CE-467A-91AD-8029F8F36200}"/>
              </a:ext>
            </a:extLst>
          </p:cNvPr>
          <p:cNvSpPr txBox="1"/>
          <p:nvPr/>
        </p:nvSpPr>
        <p:spPr>
          <a:xfrm>
            <a:off x="10980482" y="172278"/>
            <a:ext cx="1211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P. 33</a:t>
            </a:r>
          </a:p>
        </p:txBody>
      </p:sp>
    </p:spTree>
    <p:extLst>
      <p:ext uri="{BB962C8B-B14F-4D97-AF65-F5344CB8AC3E}">
        <p14:creationId xmlns:p14="http://schemas.microsoft.com/office/powerpoint/2010/main" val="4841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22" y="12150"/>
            <a:ext cx="10200468" cy="6845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38797" y="82343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not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9124" y="1647683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not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9123" y="2446173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 have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40318" y="317346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are not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7862" y="398475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 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7861" y="475412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will not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56370" y="5638507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 has</a:t>
            </a:r>
          </a:p>
        </p:txBody>
      </p:sp>
    </p:spTree>
    <p:extLst>
      <p:ext uri="{BB962C8B-B14F-4D97-AF65-F5344CB8AC3E}">
        <p14:creationId xmlns:p14="http://schemas.microsoft.com/office/powerpoint/2010/main" val="180797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05348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88048" y="900708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They’re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26741" y="1801416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haven’t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5364" y="25749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Who’s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5309" y="342900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Don’t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3186" y="42894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8346" y="514350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28062" y="60039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3B3A0-882B-45C8-A23F-005F63626F83}"/>
              </a:ext>
            </a:extLst>
          </p:cNvPr>
          <p:cNvSpPr txBox="1"/>
          <p:nvPr/>
        </p:nvSpPr>
        <p:spPr>
          <a:xfrm>
            <a:off x="9766853" y="601087"/>
            <a:ext cx="1286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P. 34</a:t>
            </a:r>
          </a:p>
        </p:txBody>
      </p:sp>
    </p:spTree>
    <p:extLst>
      <p:ext uri="{BB962C8B-B14F-4D97-AF65-F5344CB8AC3E}">
        <p14:creationId xmlns:p14="http://schemas.microsoft.com/office/powerpoint/2010/main" val="109316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97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Apostrophes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 Worksheet</dc:title>
  <dc:creator>THINKPAD</dc:creator>
  <cp:lastModifiedBy>N.Mousa</cp:lastModifiedBy>
  <cp:revision>14</cp:revision>
  <dcterms:created xsi:type="dcterms:W3CDTF">2021-02-18T21:55:50Z</dcterms:created>
  <dcterms:modified xsi:type="dcterms:W3CDTF">2023-02-11T06:47:36Z</dcterms:modified>
</cp:coreProperties>
</file>