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68120B0D-17CA-40CB-90FF-E755BB28FD1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665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0B0D-17CA-40CB-90FF-E755BB28FD1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8120B0D-17CA-40CB-90FF-E755BB28FD1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69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0B0D-17CA-40CB-90FF-E755BB28FD1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120B0D-17CA-40CB-90FF-E755BB28FD1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80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0B0D-17CA-40CB-90FF-E755BB28FD1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5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0B0D-17CA-40CB-90FF-E755BB28FD1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7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0B0D-17CA-40CB-90FF-E755BB28FD1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3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0B0D-17CA-40CB-90FF-E755BB28FD1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973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8120B0D-17CA-40CB-90FF-E755BB28FD1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685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8120B0D-17CA-40CB-90FF-E755BB28FD1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3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8120B0D-17CA-40CB-90FF-E755BB28FD1C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AD41A27-4BAD-40B2-80AD-168264E98E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85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Possessive apostrophes/</a:t>
            </a:r>
            <a:br>
              <a:rPr lang="en-US" dirty="0"/>
            </a:br>
            <a:r>
              <a:rPr lang="en-US" dirty="0"/>
              <a:t>Contraction apostrophes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Student Book pages 64+65</a:t>
            </a:r>
          </a:p>
          <a:p>
            <a:r>
              <a:rPr lang="en-US" dirty="0"/>
              <a:t>Workbook page 32</a:t>
            </a:r>
          </a:p>
        </p:txBody>
      </p:sp>
    </p:spTree>
    <p:extLst>
      <p:ext uri="{BB962C8B-B14F-4D97-AF65-F5344CB8AC3E}">
        <p14:creationId xmlns:p14="http://schemas.microsoft.com/office/powerpoint/2010/main" val="394653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A5D12C-EB0D-4B3F-AF84-E11241D5C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296"/>
            <a:ext cx="10827904" cy="4292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486" y="1721304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bear’s paws were huge.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6485" y="2795700"/>
            <a:ext cx="4544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bees’ home is called a hive.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6485" y="3885943"/>
            <a:ext cx="480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girl’s bedroom is very messy.</a:t>
            </a:r>
          </a:p>
        </p:txBody>
      </p:sp>
    </p:spTree>
    <p:extLst>
      <p:ext uri="{BB962C8B-B14F-4D97-AF65-F5344CB8AC3E}">
        <p14:creationId xmlns:p14="http://schemas.microsoft.com/office/powerpoint/2010/main" val="164243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5FBA10-C60F-4BAD-83B0-52244FAD0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14"/>
            <a:ext cx="10465284" cy="4982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2119" y="846023"/>
            <a:ext cx="24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Student’s book page 64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7540" y="4665051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town’s supermarket.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2067" y="3745423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farmer’s fields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9856" y="4203386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lady’s rice bag.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4278" y="3327117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horse’s tail</a:t>
            </a:r>
          </a:p>
        </p:txBody>
      </p:sp>
    </p:spTree>
    <p:extLst>
      <p:ext uri="{BB962C8B-B14F-4D97-AF65-F5344CB8AC3E}">
        <p14:creationId xmlns:p14="http://schemas.microsoft.com/office/powerpoint/2010/main" val="147144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1D39AC-9C78-4FC0-BA3F-EC150E18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03" y="301706"/>
            <a:ext cx="10637609" cy="661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1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053F3B-4D3C-40AC-9D98-A651EF4A6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23" y="842152"/>
            <a:ext cx="11735154" cy="3852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1889" y="2284471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girls’ cats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9314" y="2911858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horses’ tails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4108" y="3803202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farmers’ fields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8012" y="4463714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ladies’ rice bags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05364" y="553792"/>
            <a:ext cx="24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 Book page 64</a:t>
            </a:r>
          </a:p>
        </p:txBody>
      </p:sp>
    </p:spTree>
    <p:extLst>
      <p:ext uri="{BB962C8B-B14F-4D97-AF65-F5344CB8AC3E}">
        <p14:creationId xmlns:p14="http://schemas.microsoft.com/office/powerpoint/2010/main" val="176692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764093-DD50-4E85-9EF8-99FC1904C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722"/>
            <a:ext cx="10143241" cy="2598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9105" y="3019916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children’s house is huge.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9105" y="3552229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men’s coffee was cold.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9106" y="4084542"/>
            <a:ext cx="504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women’s dresses were beautiful.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9105" y="4616855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sheep’s wool is fluffy.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5121" y="2502401"/>
            <a:ext cx="3722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Student Book page 64 C</a:t>
            </a:r>
          </a:p>
        </p:txBody>
      </p:sp>
    </p:spTree>
    <p:extLst>
      <p:ext uri="{BB962C8B-B14F-4D97-AF65-F5344CB8AC3E}">
        <p14:creationId xmlns:p14="http://schemas.microsoft.com/office/powerpoint/2010/main" val="405793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534936-C220-4AF9-8A5F-29A0FC2A3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07" y="22538"/>
            <a:ext cx="958467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8051" y="4653084"/>
            <a:ext cx="96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 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8051" y="5013744"/>
            <a:ext cx="96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 will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8051" y="5391748"/>
            <a:ext cx="96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that 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8051" y="5743736"/>
            <a:ext cx="96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8051" y="6114770"/>
            <a:ext cx="96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not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8051" y="6451116"/>
            <a:ext cx="126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could not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75192" y="1313272"/>
            <a:ext cx="24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 Book page 65</a:t>
            </a:r>
          </a:p>
        </p:txBody>
      </p:sp>
    </p:spTree>
    <p:extLst>
      <p:ext uri="{BB962C8B-B14F-4D97-AF65-F5344CB8AC3E}">
        <p14:creationId xmlns:p14="http://schemas.microsoft.com/office/powerpoint/2010/main" val="143210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FEF3BB-6585-458D-A032-020D0BB97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3263"/>
            <a:ext cx="10924537" cy="579989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93202" y="2130059"/>
            <a:ext cx="9619722" cy="7074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19679" y="345863"/>
            <a:ext cx="24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 Book page 65</a:t>
            </a:r>
          </a:p>
        </p:txBody>
      </p:sp>
    </p:spTree>
    <p:extLst>
      <p:ext uri="{BB962C8B-B14F-4D97-AF65-F5344CB8AC3E}">
        <p14:creationId xmlns:p14="http://schemas.microsoft.com/office/powerpoint/2010/main" val="418188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8830B-0D38-4FCE-8E7F-5731EEFDC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35" y="544060"/>
            <a:ext cx="11272385" cy="4875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916805" y="2687392"/>
            <a:ext cx="643943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02666" y="3299205"/>
            <a:ext cx="643943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033335" y="3938369"/>
            <a:ext cx="643943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73483" y="2362180"/>
            <a:ext cx="605307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74625" y="2888563"/>
            <a:ext cx="605307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51690" y="4154167"/>
            <a:ext cx="605307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44084" y="4717784"/>
            <a:ext cx="605307" cy="360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E7B5AD-AF5F-4837-AA59-CEB1405F2DC9}"/>
              </a:ext>
            </a:extLst>
          </p:cNvPr>
          <p:cNvCxnSpPr/>
          <p:nvPr/>
        </p:nvCxnSpPr>
        <p:spPr>
          <a:xfrm flipV="1">
            <a:off x="3986255" y="4514776"/>
            <a:ext cx="643943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7B6B082-9ED4-4691-882D-5126A69B1F58}"/>
              </a:ext>
            </a:extLst>
          </p:cNvPr>
          <p:cNvSpPr/>
          <p:nvPr/>
        </p:nvSpPr>
        <p:spPr>
          <a:xfrm>
            <a:off x="6678948" y="359394"/>
            <a:ext cx="1950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Workbook page 32</a:t>
            </a:r>
          </a:p>
        </p:txBody>
      </p:sp>
    </p:spTree>
    <p:extLst>
      <p:ext uri="{BB962C8B-B14F-4D97-AF65-F5344CB8AC3E}">
        <p14:creationId xmlns:p14="http://schemas.microsoft.com/office/powerpoint/2010/main" val="68660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8FF7E2-CE60-4A7D-B0E0-B756B8DD8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4047"/>
            <a:ext cx="11617071" cy="4598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219" y="1377431"/>
            <a:ext cx="3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5158" y="1359257"/>
            <a:ext cx="3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4152" y="2023762"/>
            <a:ext cx="3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37578" y="1998270"/>
            <a:ext cx="3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088" y="2670093"/>
            <a:ext cx="3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1832" y="3325217"/>
            <a:ext cx="3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9043" y="3325217"/>
            <a:ext cx="3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6560" y="3966586"/>
            <a:ext cx="3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52429" y="3966587"/>
            <a:ext cx="37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76506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238</TotalTime>
  <Words>136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Century Schoolbook</vt:lpstr>
      <vt:lpstr>Corbel</vt:lpstr>
      <vt:lpstr>Feathered</vt:lpstr>
      <vt:lpstr>Possessive apostrophes/ Contraction apostrophes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Possessive apostrophes Shortened form apostrophes</dc:title>
  <dc:creator>THINKPAD</dc:creator>
  <cp:lastModifiedBy>N.Mousa</cp:lastModifiedBy>
  <cp:revision>28</cp:revision>
  <dcterms:created xsi:type="dcterms:W3CDTF">2021-02-18T19:46:43Z</dcterms:created>
  <dcterms:modified xsi:type="dcterms:W3CDTF">2023-02-14T08:46:51Z</dcterms:modified>
</cp:coreProperties>
</file>