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2" r:id="rId4"/>
    <p:sldId id="263" r:id="rId5"/>
    <p:sldId id="264" r:id="rId6"/>
    <p:sldId id="280" r:id="rId7"/>
    <p:sldId id="281" r:id="rId8"/>
    <p:sldId id="261" r:id="rId9"/>
    <p:sldId id="279" r:id="rId10"/>
    <p:sldId id="265" r:id="rId11"/>
    <p:sldId id="267" r:id="rId12"/>
    <p:sldId id="268" r:id="rId13"/>
    <p:sldId id="277" r:id="rId14"/>
    <p:sldId id="278" r:id="rId15"/>
    <p:sldId id="274" r:id="rId16"/>
    <p:sldId id="275" r:id="rId17"/>
    <p:sldId id="272" r:id="rId18"/>
    <p:sldId id="276" r:id="rId19"/>
    <p:sldId id="260" r:id="rId20"/>
    <p:sldId id="259" r:id="rId21"/>
    <p:sldId id="257" r:id="rId22"/>
    <p:sldId id="258" r:id="rId23"/>
    <p:sldId id="286" r:id="rId24"/>
    <p:sldId id="282" r:id="rId25"/>
    <p:sldId id="284" r:id="rId26"/>
    <p:sldId id="283" r:id="rId27"/>
    <p:sldId id="287" r:id="rId28"/>
    <p:sldId id="285" r:id="rId29"/>
    <p:sldId id="288" r:id="rId30"/>
    <p:sldId id="289" r:id="rId31"/>
    <p:sldId id="290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A47B-2AE9-4744-80CF-066F6C491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81FAD-FAFD-4D3A-A957-86C697EC4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419D9-DB97-4D53-9FC0-530A0E2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11E42-3267-45D4-8383-F05CCA26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652F2-FD11-4A5B-8CE4-EB150403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4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7D47-CF9A-4FD9-BA5F-475FF2BF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4E34D-9416-4BE9-A417-D228E9CEF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CE599-2BFF-4973-8C04-39629A77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BB85-94B0-4AA0-A83B-50F4BD5D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28772-DFC5-4388-8286-0F67601B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D4342-2E27-4E7A-8546-7E93B4943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FD273-2611-48C4-9F80-69CCF6348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F333C-1BFF-4BAB-8C8C-E87EFFCFC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5CF48-CB5F-418A-A607-AA807BA7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06D6E-B399-4BFD-B5CC-2537EBB9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51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9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45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5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62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1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07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D3395-7483-4498-8EB0-05D63151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1930-45D1-49E6-80FF-8B6C0E12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3AF9-F146-4D68-A1C2-9E4D7028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54707-B3C9-484A-A940-C91B98CB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4412F-816D-45EA-9356-C31E06D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5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5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4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2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64BE-E7CC-4F62-BE77-D6B861C9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F862C-A342-4455-A15F-EA7385C91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6CCF4-E4E7-4FA0-83EB-45BF1A503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FFCB3-8B43-4E45-92AD-F90CC7F9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4B6B-5A89-4A7A-BB6F-A791F9E0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7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9D000-2308-46FA-98F5-27F02301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8EF0A-E91D-4379-BA84-22DB3BA81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3C524-8F11-4DA5-9C1A-29FC9A0FE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65DA5-F2B0-4C87-81A4-4E29DFDDD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D3314-8F8F-4007-B033-4EC5894A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A82A0-7DA4-46C5-B631-EBB78CE6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8D0C0-032F-48E3-B906-99133259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174E2-8EDC-40AB-B9C7-56EC15092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7A75A-BBF2-4CCE-871C-182EAB9FE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D4D2D-5DA2-4497-8271-6E93B72AD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9ECA8-A9F6-43AF-8FB6-9DECAD201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CE9A6-1C68-47C6-B76F-6147A857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EE64D-FB8D-4B19-A3CF-09786503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EE549-313D-434B-B70A-D3374E37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9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5DC86-7676-45CB-9583-446C65D5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A3182-3BE0-4C16-8925-F12585AB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5BEA8-FE91-4A59-8E7F-A8C3B65D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2A197-63F8-4351-BF54-918BCEAB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E26AB-FB08-4FF7-96A9-2FAFC0F6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3340E-6E30-4864-9330-741693AD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071FF-83F5-49B1-B4EB-FDCE059C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3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6E4F-1E3A-42D5-80E7-8EBA1450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4BB09-B915-475E-87B5-09904E5D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F12A6-5932-486F-B461-872D3E553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ECAA7-6F32-4DA2-A18F-51652486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32F0E-7569-4A66-9880-6365756C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CAA81-0565-4438-93FF-0CC25CA4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E3B2F-91E7-4B46-B79B-98D84B5A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39AA9-1A63-486E-8D89-4AE6ECD0C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A22D3-B37D-4BEA-9B07-E91578E7C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2497B-E72A-4FDB-928C-34AB3CE4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2533F-24CF-454B-BC5B-CD5A45F3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14E2A-66E9-4A76-89BB-EC3A2789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4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295689-6FBB-424D-96AB-E96AC978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F314B-179C-4336-B6E2-FAEB4C55F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D9B20-B4E9-4D02-8737-82D8A7797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B095-46E9-4ED1-BA6A-F06FF90D6375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B9CE0-7E17-48A2-A36D-D477220FD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7F54D-37D2-4905-85FA-F3C89D519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10CFD-1077-45C2-8B97-542103656136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CB77DD9-91D3-492A-BCDB-E31BAE2B05A0}"/>
              </a:ext>
            </a:extLst>
          </p:cNvPr>
          <p:cNvSpPr/>
          <p:nvPr/>
        </p:nvSpPr>
        <p:spPr>
          <a:xfrm>
            <a:off x="1550504" y="1027043"/>
            <a:ext cx="9051235" cy="43997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6600" dirty="0">
                <a:solidFill>
                  <a:schemeClr val="accent1">
                    <a:lumMod val="75000"/>
                  </a:schemeClr>
                </a:solidFill>
              </a:rPr>
              <a:t>الأعداد 14 15 </a:t>
            </a:r>
            <a:endParaRPr lang="en-US" sz="1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41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584458" y="3192043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3798" y="3145880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707040" y="2807292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0124" y="2832512"/>
            <a:ext cx="883997" cy="951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5938" y="3763896"/>
            <a:ext cx="890093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639786" y="2648175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2625" y="2658816"/>
            <a:ext cx="883997" cy="951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7833" y="3865578"/>
            <a:ext cx="890093" cy="957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745152-891D-43DF-B02C-84B733E53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9593" y="3865578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827152" y="2511347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7427" y="2516893"/>
            <a:ext cx="883997" cy="951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1331" y="3913243"/>
            <a:ext cx="890093" cy="957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745152-891D-43DF-B02C-84B733E53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7262" y="3919340"/>
            <a:ext cx="883997" cy="951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BF15E5-620A-4168-9C6C-4AA8A78B7F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2344" y="3218117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7C1B2-8D41-45FB-A104-95492EB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7" y="80510"/>
            <a:ext cx="3700593" cy="475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328E7-9EC6-46E7-9DA3-2378CA1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13" y="57780"/>
            <a:ext cx="3700593" cy="475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F638B-ED07-436E-8B82-D36FF48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6" r="34079"/>
          <a:stretch/>
        </p:blipFill>
        <p:spPr>
          <a:xfrm>
            <a:off x="1893839" y="2202916"/>
            <a:ext cx="998807" cy="245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A5EDA6-C74E-4B8A-94E9-6B461356F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45" y="3145880"/>
            <a:ext cx="883997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52D7C-B218-4615-B1AF-0D1F9F47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795" y="3145880"/>
            <a:ext cx="883997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A40865-9D6C-4C39-9FDB-D814AA3E8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23" y="1346991"/>
            <a:ext cx="274343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55B9FB-7EAF-4FE6-8607-C2B3CA8C4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729" y="1346990"/>
            <a:ext cx="2298391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C621E0-9416-49DF-956F-F97C147E7DA5}"/>
              </a:ext>
            </a:extLst>
          </p:cNvPr>
          <p:cNvSpPr/>
          <p:nvPr/>
        </p:nvSpPr>
        <p:spPr>
          <a:xfrm>
            <a:off x="3984978" y="5441244"/>
            <a:ext cx="3195836" cy="1336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95AB11-5CBF-4FFF-9BE8-ADE3BCEED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320" y="2202916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3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7C1B2-8D41-45FB-A104-95492EB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7" y="80510"/>
            <a:ext cx="3700593" cy="475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328E7-9EC6-46E7-9DA3-2378CA1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13" y="57780"/>
            <a:ext cx="3700593" cy="475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F638B-ED07-436E-8B82-D36FF48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6" r="34079"/>
          <a:stretch/>
        </p:blipFill>
        <p:spPr>
          <a:xfrm>
            <a:off x="1893839" y="2202916"/>
            <a:ext cx="998807" cy="2452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52D7C-B218-4615-B1AF-0D1F9F47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112" y="2462060"/>
            <a:ext cx="883997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A40865-9D6C-4C39-9FDB-D814AA3E8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23" y="1346991"/>
            <a:ext cx="274343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55B9FB-7EAF-4FE6-8607-C2B3CA8C4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729" y="1346990"/>
            <a:ext cx="2298391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C621E0-9416-49DF-956F-F97C147E7DA5}"/>
              </a:ext>
            </a:extLst>
          </p:cNvPr>
          <p:cNvSpPr/>
          <p:nvPr/>
        </p:nvSpPr>
        <p:spPr>
          <a:xfrm>
            <a:off x="3984978" y="5441244"/>
            <a:ext cx="3195836" cy="1336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047534-625E-4637-83B2-0482375D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147" y="3486964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13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7C1B2-8D41-45FB-A104-95492EB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7" y="80510"/>
            <a:ext cx="3700593" cy="475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328E7-9EC6-46E7-9DA3-2378CA1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13" y="57780"/>
            <a:ext cx="3700593" cy="475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F638B-ED07-436E-8B82-D36FF48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6" r="34079"/>
          <a:stretch/>
        </p:blipFill>
        <p:spPr>
          <a:xfrm>
            <a:off x="1893839" y="2202916"/>
            <a:ext cx="998807" cy="245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A5EDA6-C74E-4B8A-94E9-6B461356F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110" y="2964405"/>
            <a:ext cx="883997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52D7C-B218-4615-B1AF-0D1F9F47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164" y="3621409"/>
            <a:ext cx="883997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A40865-9D6C-4C39-9FDB-D814AA3E8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23" y="1346991"/>
            <a:ext cx="274343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55B9FB-7EAF-4FE6-8607-C2B3CA8C4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729" y="1346990"/>
            <a:ext cx="2298391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C621E0-9416-49DF-956F-F97C147E7DA5}"/>
              </a:ext>
            </a:extLst>
          </p:cNvPr>
          <p:cNvSpPr/>
          <p:nvPr/>
        </p:nvSpPr>
        <p:spPr>
          <a:xfrm>
            <a:off x="3984978" y="5441244"/>
            <a:ext cx="3195836" cy="1336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C671E3-5F03-4C4D-8E38-0D710E528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683" y="2307401"/>
            <a:ext cx="883997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AD351D-EB08-4D99-AFE1-364102ADC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14" y="2272952"/>
            <a:ext cx="883997" cy="951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F135A4-A315-4461-A56E-484991A77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13" y="3664061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5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E7C1B2-8D41-45FB-A104-95492EB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7" y="80510"/>
            <a:ext cx="3700593" cy="475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328E7-9EC6-46E7-9DA3-2378CA1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13" y="57780"/>
            <a:ext cx="3700593" cy="475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F638B-ED07-436E-8B82-D36FF48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6" r="34079"/>
          <a:stretch/>
        </p:blipFill>
        <p:spPr>
          <a:xfrm>
            <a:off x="1893839" y="2202916"/>
            <a:ext cx="998807" cy="24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A40865-9D6C-4C39-9FDB-D814AA3E8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23" y="1346991"/>
            <a:ext cx="274343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55B9FB-7EAF-4FE6-8607-C2B3CA8C4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729" y="1346990"/>
            <a:ext cx="2298391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C621E0-9416-49DF-956F-F97C147E7DA5}"/>
              </a:ext>
            </a:extLst>
          </p:cNvPr>
          <p:cNvSpPr/>
          <p:nvPr/>
        </p:nvSpPr>
        <p:spPr>
          <a:xfrm>
            <a:off x="3984978" y="5441244"/>
            <a:ext cx="3195836" cy="1336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5CBF37-B91B-4F06-9239-4504A492F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542" y="3641508"/>
            <a:ext cx="883997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48C7D-4149-4E52-9FA5-5984162EA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015" y="3621409"/>
            <a:ext cx="883997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68C2C2-EA1F-4333-98D1-AF26A86F2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151" y="2265434"/>
            <a:ext cx="883997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1DE98D-CE98-470A-AF6B-CB1FF29D3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309" y="2299215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2C0AA4-835D-4493-825A-7FD58372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471" y="275599"/>
            <a:ext cx="9291109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ED115F-F593-47C0-BAD1-65D673BCC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4" t="6715" r="5807" b="8868"/>
          <a:stretch/>
        </p:blipFill>
        <p:spPr>
          <a:xfrm>
            <a:off x="6811617" y="662608"/>
            <a:ext cx="3869635" cy="2968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AEE09-BEF3-45D7-92B1-B45FE058A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321" y="662608"/>
            <a:ext cx="3871296" cy="2969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315EB-AD02-47C1-BE29-6B14C411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85"/>
          <a:stretch/>
        </p:blipFill>
        <p:spPr>
          <a:xfrm>
            <a:off x="1720290" y="662086"/>
            <a:ext cx="1220031" cy="29690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02BE15-5CC6-462F-A16F-A2EEFCB46638}"/>
              </a:ext>
            </a:extLst>
          </p:cNvPr>
          <p:cNvSpPr/>
          <p:nvPr/>
        </p:nvSpPr>
        <p:spPr>
          <a:xfrm>
            <a:off x="2093842" y="4952384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354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0D625-75E8-40EA-8A1D-0ECA146C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288851"/>
            <a:ext cx="9291109" cy="4133446"/>
          </a:xfrm>
          <a:prstGeom prst="rect">
            <a:avLst/>
          </a:prstGeom>
        </p:spPr>
      </p:pic>
      <p:pic>
        <p:nvPicPr>
          <p:cNvPr id="5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C222205B-C325-40B7-9D99-3541DD008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08" y="501306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58C9D886-744D-4029-924D-5E423762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73" y="524474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ED0D1AB1-7A9F-4A43-ABEE-6EB9CC52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08" y="152130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1AEF42EA-ACCF-4CF8-AE4F-FA8274844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73" y="152130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0C26B397-C6E6-42DC-9AFB-932A9601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07" y="2488289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4B138DA3-E18E-4D54-9E09-CA9A6F3C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73" y="252663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D8B48D-C004-42C0-99A6-84194011B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356" y="3688262"/>
            <a:ext cx="1475360" cy="676715"/>
          </a:xfrm>
          <a:prstGeom prst="rect">
            <a:avLst/>
          </a:prstGeom>
        </p:spPr>
      </p:pic>
      <p:pic>
        <p:nvPicPr>
          <p:cNvPr id="12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617B954D-D83B-469A-B6C8-8CA0CD172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90" y="3662928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F11564F8-2C7C-4B8C-BA2E-38DD6D52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02" y="516095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6A0C9A9B-023D-4B58-AB43-D1EC2663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03" y="1596247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2FA99CDE-EE32-4F25-9DA4-B35392A6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04" y="257489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57AE81D2-AF48-49FE-9A4D-F10AEE3F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96" y="3594896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B748DCA2-E0E8-4EFB-B1CE-EFA07F976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5" y="598534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58CC980E-21E3-40D7-9E0D-045760937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5" y="1707904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id="{98F553C5-9B14-460D-B816-CCF9908B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4" y="272603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370318-9A85-4C10-88DD-3CD3C3A91D22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3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95" y="322669"/>
            <a:ext cx="3700593" cy="424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14" y="322669"/>
            <a:ext cx="3700593" cy="424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57" y="1307408"/>
            <a:ext cx="3700593" cy="4243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7538" y="2407487"/>
            <a:ext cx="214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>
                <a:solidFill>
                  <a:prstClr val="black"/>
                </a:solidFill>
              </a:rPr>
              <a:t>بيت الآحاد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0420" y="1360480"/>
            <a:ext cx="214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>
                <a:solidFill>
                  <a:prstClr val="black"/>
                </a:solidFill>
              </a:rPr>
              <a:t>بيت الآحاد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4039" y="1369557"/>
            <a:ext cx="214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>
                <a:solidFill>
                  <a:prstClr val="black"/>
                </a:solidFill>
              </a:rPr>
              <a:t>بيت الآحاد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777046" y="2680196"/>
            <a:ext cx="886264" cy="956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178" y="3857281"/>
            <a:ext cx="883997" cy="957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538" y="3770392"/>
            <a:ext cx="883997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946" y="3371052"/>
            <a:ext cx="883997" cy="957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261" y="2389303"/>
            <a:ext cx="883997" cy="957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38" y="2421232"/>
            <a:ext cx="883997" cy="9571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98196" y="4985953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1686" y="5785447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2540" y="4930454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8986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85410F-05DF-41C0-8A28-37832B842F6D}"/>
              </a:ext>
            </a:extLst>
          </p:cNvPr>
          <p:cNvSpPr/>
          <p:nvPr/>
        </p:nvSpPr>
        <p:spPr>
          <a:xfrm>
            <a:off x="1457739" y="384313"/>
            <a:ext cx="9276522" cy="41214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28307-8435-4693-BBB1-E6C679EA4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521" y="848139"/>
            <a:ext cx="2859157" cy="2859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6D5EB-5FA3-4E11-B9CE-F7B2A375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421" y="848138"/>
            <a:ext cx="2859157" cy="285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29D1B-233C-44B1-A83B-12D053BFE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045" y="848138"/>
            <a:ext cx="2859272" cy="285927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7ADDCF-E211-41CA-82EC-FCB767824A9D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>
                <a:solidFill>
                  <a:srgbClr val="4472C4">
                    <a:lumMod val="50000"/>
                  </a:srgbClr>
                </a:solidFill>
              </a:rPr>
              <a:t>2</a:t>
            </a:r>
            <a:endParaRPr lang="en-US" sz="88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39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77757-F579-4CDC-88E9-5BCB8CFDC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328608"/>
            <a:ext cx="9291109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98064-1B77-407B-B54D-01462E970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101" y="739758"/>
            <a:ext cx="1287117" cy="1058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8AE33-B93C-4AF3-823E-54EAD56C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366" y="739758"/>
            <a:ext cx="1287117" cy="1058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542CA-CD35-4691-A05F-7ED7E88B2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943" y="739758"/>
            <a:ext cx="1287117" cy="1058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4072D-821C-4AD9-9200-FAE951D7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522" y="739758"/>
            <a:ext cx="1287117" cy="1058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2837C-9DA7-49E7-9D8E-F7D84ADF1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319" y="739758"/>
            <a:ext cx="1287117" cy="1058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C7C87-6F3D-4A9B-B3F8-48979AC34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088" y="739758"/>
            <a:ext cx="1287117" cy="1058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D19B21-81A2-43F1-BECA-4172B209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087" y="2071044"/>
            <a:ext cx="1287117" cy="1058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5F4602-5492-4B0F-8C7A-81A910EC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098" y="2054720"/>
            <a:ext cx="1287117" cy="1058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AF72BB-FFB0-4CA2-8890-C34816DE0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521" y="2054720"/>
            <a:ext cx="1287117" cy="1058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E9D4F-A1CF-41A5-A8DF-F2FB58D2C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693" y="2054720"/>
            <a:ext cx="1286367" cy="10546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9B299A-0BAF-474D-8AFB-1B258CB66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66" y="2054719"/>
            <a:ext cx="1286367" cy="10546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C4AF0-46EA-4682-B51F-77FE46C20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319" y="2054718"/>
            <a:ext cx="1286367" cy="1054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763F1C-9553-4EF6-BDEA-2CF151D3B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537" y="3258387"/>
            <a:ext cx="1287117" cy="1058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954DBF-2C44-4C3C-B3E5-559B9AAB3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348" y="3258387"/>
            <a:ext cx="1287117" cy="105875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51D13BD-5061-47F1-AD83-7EDBA743E574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09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6FB44C-3B30-47E4-93E0-4A0C4AB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41F628-CE50-480C-BC9F-BBC5CD1DB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004" y="530087"/>
            <a:ext cx="1255766" cy="1577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E60CA-DAEB-4020-90ED-646E1F0A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117" y="530087"/>
            <a:ext cx="1255766" cy="1577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4CA38A-5102-434A-8EEF-171F0358E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111" y="530087"/>
            <a:ext cx="1255885" cy="157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3E200-DC9A-4C11-8F23-560484CE2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07" y="528095"/>
            <a:ext cx="1255885" cy="157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DCD57-8970-4BC1-9A04-5D8EC41FB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918" y="528095"/>
            <a:ext cx="1255885" cy="157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A85EC9-73B5-43A6-868D-BCF5B7AE2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917" y="2528095"/>
            <a:ext cx="1255885" cy="157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DE2C91-C537-471E-9EDA-6B1F05F69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004" y="2528095"/>
            <a:ext cx="1255766" cy="1577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906FF2-A74C-4395-91B9-24BA58EC0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117" y="2528094"/>
            <a:ext cx="1255766" cy="1577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E2F8EC-150C-4FB5-B981-06F1B10BD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111" y="2526102"/>
            <a:ext cx="1255885" cy="1579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5DD1DF-2F27-4A80-954A-9768A33CD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14" y="2526101"/>
            <a:ext cx="1255885" cy="15790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FA04EF-7823-472A-8D18-5C86FE093BAE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0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2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036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E7285-67EC-48D3-8B10-87FEE908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71" y="275599"/>
            <a:ext cx="9291109" cy="413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286DC-53CC-4437-A7C3-7D9C8F29A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" r="6121"/>
          <a:stretch/>
        </p:blipFill>
        <p:spPr>
          <a:xfrm>
            <a:off x="7726018" y="652670"/>
            <a:ext cx="3002286" cy="3379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7EBDE-B1DE-4647-B63F-9AD01F57B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430" y="652670"/>
            <a:ext cx="3005588" cy="337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037FB-574C-4309-8797-00F64E830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657" y="650843"/>
            <a:ext cx="3005588" cy="337747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4EBADA-DE7C-4621-8B5D-B98A9D3B9162}"/>
              </a:ext>
            </a:extLst>
          </p:cNvPr>
          <p:cNvSpPr/>
          <p:nvPr/>
        </p:nvSpPr>
        <p:spPr>
          <a:xfrm>
            <a:off x="2093842" y="4952384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36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A7C72-2CF2-4D45-AA1B-61939F22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ADF0DB-58F8-45AC-AD66-A2021A9C2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19" y="425209"/>
            <a:ext cx="5880749" cy="3913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91756-C8D5-4AF5-A3D3-1144028C4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9"/>
          <a:stretch/>
        </p:blipFill>
        <p:spPr>
          <a:xfrm>
            <a:off x="1892727" y="425093"/>
            <a:ext cx="2742792" cy="391397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2BDB8F-FE2A-45E1-B87E-271F0C32A1EE}"/>
              </a:ext>
            </a:extLst>
          </p:cNvPr>
          <p:cNvSpPr/>
          <p:nvPr/>
        </p:nvSpPr>
        <p:spPr>
          <a:xfrm>
            <a:off x="2070985" y="5009322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48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6AEB6A-E26A-4065-98EF-88169A5C5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45" y="209338"/>
            <a:ext cx="9291109" cy="413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7895A-2BFD-40B3-9F1F-C1BCE0982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244" y="400050"/>
            <a:ext cx="1332258" cy="1359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38247-865B-415C-A379-350355214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244" y="1950209"/>
            <a:ext cx="1335140" cy="135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44E85-8F49-4618-A44A-CDE67F6A9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047" y="400050"/>
            <a:ext cx="1335140" cy="1359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4A15F-9137-41E4-96B4-721B06EE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047" y="1950209"/>
            <a:ext cx="1335140" cy="13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C0577-182F-4EDB-95EA-E09745D13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850" y="400050"/>
            <a:ext cx="1335140" cy="1359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DE79AF-ACC9-43A3-8BCD-291134F5D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850" y="1950209"/>
            <a:ext cx="1335140" cy="13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A1F7AB-0E7E-4CF7-AE54-A865A00E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653" y="399971"/>
            <a:ext cx="1335140" cy="1359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D5404-AE1C-42FD-992D-2B5F221B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203" y="399971"/>
            <a:ext cx="1335140" cy="135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6BCF18-B33B-4E5F-9599-816AF8AE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766" y="399971"/>
            <a:ext cx="1335140" cy="1359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6EA41B-BBD9-41E1-9E89-396DF28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766" y="1950130"/>
            <a:ext cx="1335140" cy="1359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F1C74-6D8D-47B0-A418-9C4C63CE5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203" y="1950130"/>
            <a:ext cx="1335140" cy="13595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8056AB-4802-466C-A54C-95F1EC44E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741" y="1950130"/>
            <a:ext cx="1332258" cy="135944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70F57A-3C8B-4C4A-8EF1-401AAE41D133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2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70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6FB44C-3B30-47E4-93E0-4A0C4AB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E4EC47-6BFB-434B-AA24-FAAA17C26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51" y="315356"/>
            <a:ext cx="1431323" cy="1619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910E96-643B-476F-A59A-D7AE0EADC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51" y="2071269"/>
            <a:ext cx="1431323" cy="1619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43BFA-C763-42B2-9FE3-15C151777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74" y="383582"/>
            <a:ext cx="1431323" cy="1619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93215-4336-454F-81D7-AC831619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74" y="2099779"/>
            <a:ext cx="1431323" cy="161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09D51-04AE-4C00-BA30-1A919000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822" y="431950"/>
            <a:ext cx="1431323" cy="1619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4003F-1AF7-450A-8196-6895D0B97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47" y="2071269"/>
            <a:ext cx="1431323" cy="1619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8C656-7C94-4E81-8AFF-FD3C7845B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570" y="441879"/>
            <a:ext cx="1431323" cy="1619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A3A58-EA42-4AB3-AD9F-B77D06ECB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893" y="441878"/>
            <a:ext cx="1431323" cy="1619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D89647-6586-4AF9-BD28-3C35D447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181" y="998124"/>
            <a:ext cx="1431323" cy="1619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82587D-B008-430F-98AB-D57EFCE84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68" y="2071269"/>
            <a:ext cx="1431323" cy="1619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1310D1-1283-4337-9BC6-8E4599F63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089" y="2098905"/>
            <a:ext cx="1431323" cy="16194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8E400F-11D4-4A7C-8D33-E25DA4F7E0A2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2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6899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241F6-421F-40E7-A08B-79DF9A09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63" y="235971"/>
            <a:ext cx="9467909" cy="4212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842B0-E399-4F85-BEBE-4C75B4DB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1" y="425312"/>
            <a:ext cx="1259785" cy="1317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36F8D-46B2-4DFF-B9A1-D7F933A67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970" y="425312"/>
            <a:ext cx="1255885" cy="131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A2B61-C711-4BE5-99D1-D89FAE343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370" y="425312"/>
            <a:ext cx="1255885" cy="131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D9048-075D-48AC-98D2-74ADC707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819" y="425312"/>
            <a:ext cx="1255885" cy="131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4D4C48-202A-4E1F-A8AE-1E1A0011B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276" y="425312"/>
            <a:ext cx="1255885" cy="1316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19AB8D-5EFB-4FC8-AD33-53D5A1F5A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1" y="1931701"/>
            <a:ext cx="1259785" cy="1317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B23441-64C0-49A5-9B9D-40488C8B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70" y="1931503"/>
            <a:ext cx="1259785" cy="1317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A7BB2-B27A-4913-8756-43212AD2E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419" y="1931503"/>
            <a:ext cx="1255885" cy="1316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8A1DA-4A9C-4ADA-AC2B-D9A8D58E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868" y="1931503"/>
            <a:ext cx="1255885" cy="1316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32B9E7-7873-4F01-9DD2-D9A48F471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275" y="1931503"/>
            <a:ext cx="1255885" cy="1316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ABD98-4A38-4644-BAF0-3B33BEC56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157" y="3073458"/>
            <a:ext cx="1255885" cy="131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18142-6839-4D41-9EC7-17EC56A7F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328" y="3090423"/>
            <a:ext cx="1255885" cy="1316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9541FE-9551-4511-9A1D-085EFEE31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964" y="3090423"/>
            <a:ext cx="1255885" cy="13168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6236E6-3BAB-4021-9AE4-07B08A5ED235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5FF4F-CCF0-41C1-8FED-D7BE123B3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246" y="172278"/>
            <a:ext cx="4709974" cy="245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EF1F0-1314-4527-B8A0-E6BDB48A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4026253"/>
            <a:ext cx="3106020" cy="2044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EBBA4D-68DE-4DFE-B58F-90309AF1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04" r="4807"/>
          <a:stretch/>
        </p:blipFill>
        <p:spPr>
          <a:xfrm>
            <a:off x="7142481" y="4026253"/>
            <a:ext cx="1908753" cy="2042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D54949-C503-44B0-A94F-EF3B2407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96" y="417337"/>
            <a:ext cx="1961533" cy="196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97029-4A69-4F1F-9565-1A08100D3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79" y="4252831"/>
            <a:ext cx="1945050" cy="196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86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11F49C-5A5C-4027-B3F5-68A8921B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775" y="348284"/>
            <a:ext cx="4154970" cy="2328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7ECA4-021C-4B45-B34A-B4AAB5448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902" y="4181061"/>
            <a:ext cx="2093841" cy="136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E38509-20A6-4EDF-98D5-0C8C81CA4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061" y="4181061"/>
            <a:ext cx="2093841" cy="1367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6B8EB-B41D-4943-ABB1-38489D753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9012845" y="5548509"/>
            <a:ext cx="2091109" cy="682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C38-E7EE-4F06-B73B-A5FD7161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41" y="414038"/>
            <a:ext cx="2627604" cy="2133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1C2B20-68E0-4F7D-B071-E62E80751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52" y="3984969"/>
            <a:ext cx="264589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250" y="294534"/>
            <a:ext cx="3700593" cy="4243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648" y="2145667"/>
            <a:ext cx="890093" cy="95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56" y="294534"/>
            <a:ext cx="3700593" cy="424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03" y="1448360"/>
            <a:ext cx="3700593" cy="424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803" y="2496963"/>
            <a:ext cx="2298391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350" y="1343136"/>
            <a:ext cx="2298391" cy="107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56" y="1343137"/>
            <a:ext cx="2298391" cy="1072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421" y="3218656"/>
            <a:ext cx="890093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876" y="3255222"/>
            <a:ext cx="890093" cy="957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30" y="3255222"/>
            <a:ext cx="890093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926" y="2315505"/>
            <a:ext cx="890093" cy="957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730" y="2261501"/>
            <a:ext cx="890093" cy="957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" y="2298067"/>
            <a:ext cx="890093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49" y="3255222"/>
            <a:ext cx="890093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324" y="3218656"/>
            <a:ext cx="890093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453" y="2145667"/>
            <a:ext cx="890093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316" y="3371495"/>
            <a:ext cx="890093" cy="957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83" y="3408470"/>
            <a:ext cx="890093" cy="957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740" y="4513032"/>
            <a:ext cx="890093" cy="9571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326" y="4531519"/>
            <a:ext cx="890093" cy="957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91" y="3489211"/>
            <a:ext cx="890093" cy="9571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298196" y="4985953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94992" y="5843735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03199" y="4862744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4238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BCAA42-4284-4E40-BC9B-FC549F3C3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857" y="253999"/>
            <a:ext cx="1839843" cy="1839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6C09B-1619-4A71-A652-68BC1C1F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015" y="254000"/>
            <a:ext cx="1839842" cy="1839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17C127-DC04-4ACA-A4AA-AF50885B7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90"/>
          <a:stretch/>
        </p:blipFill>
        <p:spPr>
          <a:xfrm>
            <a:off x="7633252" y="253999"/>
            <a:ext cx="639072" cy="1835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E178F-3E47-4D2B-8201-413B98D73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570"/>
          <a:stretch/>
        </p:blipFill>
        <p:spPr>
          <a:xfrm>
            <a:off x="8639817" y="3894901"/>
            <a:ext cx="3310884" cy="239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60066E-6F0C-4694-A780-D0AAD04B8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418"/>
          <a:stretch/>
        </p:blipFill>
        <p:spPr>
          <a:xfrm>
            <a:off x="7726732" y="3890113"/>
            <a:ext cx="913085" cy="240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DDE401-EF82-4E89-8B79-49D36955E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341" y="414038"/>
            <a:ext cx="2627604" cy="2133785"/>
          </a:xfrm>
          <a:prstGeom prst="rect">
            <a:avLst/>
          </a:prstGeom>
        </p:spPr>
      </p:pic>
      <p:pic>
        <p:nvPicPr>
          <p:cNvPr id="15" name="Picture 2" descr="Green, Rounded, Square With Number 14 Clip Art at Clker.com - vector clip  art online, royalty free &amp; public domain">
            <a:extLst>
              <a:ext uri="{FF2B5EF4-FFF2-40B4-BE49-F238E27FC236}">
                <a16:creationId xmlns:a16="http://schemas.microsoft.com/office/drawing/2014/main" id="{7971DD0F-98DA-4DD8-A12A-0D494E88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41" y="4310178"/>
            <a:ext cx="2519198" cy="198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90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72BBD-B9FE-44EB-A415-D3D57E4D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772" y="198782"/>
            <a:ext cx="3424930" cy="2279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1B1FB-4190-4824-AE4A-767E8E494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48"/>
          <a:stretch/>
        </p:blipFill>
        <p:spPr>
          <a:xfrm>
            <a:off x="7819805" y="198782"/>
            <a:ext cx="758967" cy="2280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176E9-187E-4403-A6F9-5E583900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580" y="3869635"/>
            <a:ext cx="2647122" cy="2647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9FA7B-63D0-42BE-A795-4BB97FAD3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71"/>
          <a:stretch/>
        </p:blipFill>
        <p:spPr>
          <a:xfrm>
            <a:off x="7583060" y="3869635"/>
            <a:ext cx="1773520" cy="2645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7A2C0-24FA-44F4-A292-34303C80C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1" y="4242484"/>
            <a:ext cx="2647122" cy="2123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748AF3-6C02-4166-B6C5-B3A0DFC30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56" y="491558"/>
            <a:ext cx="2627726" cy="21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371" y="449279"/>
            <a:ext cx="3700593" cy="424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03" y="1307408"/>
            <a:ext cx="3700593" cy="424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1" y="249986"/>
            <a:ext cx="3700593" cy="424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805" y="2356011"/>
            <a:ext cx="2298391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471" y="1497882"/>
            <a:ext cx="2298391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31" y="1298589"/>
            <a:ext cx="2298391" cy="107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268" y="3752380"/>
            <a:ext cx="618384" cy="664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37" y="3739163"/>
            <a:ext cx="615749" cy="664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206" y="3752380"/>
            <a:ext cx="615749" cy="664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14" y="3792989"/>
            <a:ext cx="615749" cy="664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317" y="4590082"/>
            <a:ext cx="615749" cy="664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965" y="3315144"/>
            <a:ext cx="615749" cy="664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706" y="3312301"/>
            <a:ext cx="615749" cy="6645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737" y="3374078"/>
            <a:ext cx="615749" cy="6645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18" y="2521810"/>
            <a:ext cx="615749" cy="664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72" y="2544156"/>
            <a:ext cx="615749" cy="6645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972" y="2544156"/>
            <a:ext cx="615749" cy="6645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5622" y="2544156"/>
            <a:ext cx="615749" cy="6645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854" y="4590082"/>
            <a:ext cx="615749" cy="664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647" y="4590082"/>
            <a:ext cx="615749" cy="664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443" y="4590082"/>
            <a:ext cx="615749" cy="664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667" y="3656939"/>
            <a:ext cx="615749" cy="6645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009" y="3005015"/>
            <a:ext cx="615749" cy="6645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029" y="3064214"/>
            <a:ext cx="615749" cy="6645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33" y="3026628"/>
            <a:ext cx="615749" cy="6645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98" y="3053364"/>
            <a:ext cx="615749" cy="6645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02" y="2285900"/>
            <a:ext cx="615749" cy="6645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747" y="2299781"/>
            <a:ext cx="615749" cy="6645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513" y="2285900"/>
            <a:ext cx="615749" cy="664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98" y="2227983"/>
            <a:ext cx="615749" cy="66452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298196" y="4985953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53557" y="5764546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96675" y="4745048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695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082" y="164411"/>
            <a:ext cx="3664014" cy="424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46" y="224197"/>
            <a:ext cx="3664014" cy="424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037" b="18372"/>
          <a:stretch/>
        </p:blipFill>
        <p:spPr>
          <a:xfrm>
            <a:off x="9671391" y="2129937"/>
            <a:ext cx="783395" cy="2005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17" y="1303837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09" y="2235447"/>
            <a:ext cx="3664014" cy="4243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7053" y="1303837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58858" y="3428016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547" b="18905"/>
          <a:stretch/>
        </p:blipFill>
        <p:spPr>
          <a:xfrm>
            <a:off x="1844055" y="2143021"/>
            <a:ext cx="1557993" cy="1992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6447" b="18345"/>
          <a:stretch/>
        </p:blipFill>
        <p:spPr>
          <a:xfrm>
            <a:off x="5731215" y="4112822"/>
            <a:ext cx="1186475" cy="2006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05349" y="4685247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5396" y="872950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4775" y="5006507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90295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090" y="280467"/>
            <a:ext cx="3664014" cy="424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20" y="280467"/>
            <a:ext cx="3664014" cy="424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05" y="2264011"/>
            <a:ext cx="3664014" cy="4243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3892" y="1556125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53602" y="1657780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36477" y="3507776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037" b="16082"/>
          <a:stretch/>
        </p:blipFill>
        <p:spPr>
          <a:xfrm>
            <a:off x="995097" y="2323367"/>
            <a:ext cx="783395" cy="2062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9421"/>
          <a:stretch/>
        </p:blipFill>
        <p:spPr>
          <a:xfrm>
            <a:off x="1857778" y="2319373"/>
            <a:ext cx="1866900" cy="1980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7609"/>
          <a:stretch/>
        </p:blipFill>
        <p:spPr>
          <a:xfrm>
            <a:off x="9150926" y="2280035"/>
            <a:ext cx="1866900" cy="2024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8383" r="-1743" b="20090"/>
          <a:stretch/>
        </p:blipFill>
        <p:spPr>
          <a:xfrm>
            <a:off x="6832520" y="4287956"/>
            <a:ext cx="436100" cy="1963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20567"/>
          <a:stretch/>
        </p:blipFill>
        <p:spPr>
          <a:xfrm>
            <a:off x="4954026" y="4318824"/>
            <a:ext cx="1866900" cy="19520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3644" y="4902420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70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7043" y="1276192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27358" y="4863957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751174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04" y="579561"/>
            <a:ext cx="4936278" cy="5716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77" y="520505"/>
            <a:ext cx="4987274" cy="5775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479" y="1919540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125708" y="1734410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514" y="3334598"/>
            <a:ext cx="1871634" cy="2511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843"/>
          <a:stretch/>
        </p:blipFill>
        <p:spPr>
          <a:xfrm>
            <a:off x="7583968" y="3334598"/>
            <a:ext cx="1349017" cy="2511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770" y="3334598"/>
            <a:ext cx="2105232" cy="2546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7039" b="19421"/>
          <a:stretch/>
        </p:blipFill>
        <p:spPr>
          <a:xfrm>
            <a:off x="1398929" y="3334598"/>
            <a:ext cx="1548800" cy="2555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47331" y="538945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80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2277" y="477463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257447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use Clipart Blank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50" y="174668"/>
            <a:ext cx="3703249" cy="4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64" y="178995"/>
            <a:ext cx="3661898" cy="4238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5003" y="1217157"/>
            <a:ext cx="214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الآحاد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71451" y="1217157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3062913" y="1925043"/>
            <a:ext cx="1069145" cy="22868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98634" y="4919008"/>
            <a:ext cx="174599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120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997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000977" y="3313242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3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87</Words>
  <Application>Microsoft Office PowerPoint</Application>
  <PresentationFormat>Widescreen</PresentationFormat>
  <Paragraphs>52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Gill Sans MT</vt:lpstr>
      <vt:lpstr>OCR A Extended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RZ.Zabaneh</cp:lastModifiedBy>
  <cp:revision>10</cp:revision>
  <dcterms:created xsi:type="dcterms:W3CDTF">2021-03-04T12:53:21Z</dcterms:created>
  <dcterms:modified xsi:type="dcterms:W3CDTF">2022-03-06T18:43:51Z</dcterms:modified>
</cp:coreProperties>
</file>