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295" r:id="rId7"/>
    <p:sldId id="314" r:id="rId8"/>
    <p:sldId id="305" r:id="rId9"/>
    <p:sldId id="298" r:id="rId10"/>
    <p:sldId id="299" r:id="rId11"/>
    <p:sldId id="301" r:id="rId12"/>
    <p:sldId id="313" r:id="rId13"/>
    <p:sldId id="302" r:id="rId14"/>
    <p:sldId id="303" r:id="rId15"/>
    <p:sldId id="300" r:id="rId16"/>
    <p:sldId id="296" r:id="rId17"/>
    <p:sldId id="315" r:id="rId18"/>
    <p:sldId id="316" r:id="rId19"/>
    <p:sldId id="317" r:id="rId20"/>
    <p:sldId id="319" r:id="rId21"/>
    <p:sldId id="318" r:id="rId22"/>
    <p:sldId id="320" r:id="rId23"/>
    <p:sldId id="321" r:id="rId24"/>
    <p:sldId id="322" r:id="rId25"/>
    <p:sldId id="323" r:id="rId26"/>
    <p:sldId id="324" r:id="rId27"/>
    <p:sldId id="325" r:id="rId28"/>
    <p:sldId id="32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530087" y="1066800"/>
            <a:ext cx="10071873" cy="526288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5000" kern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ص  صـ</a:t>
            </a:r>
            <a:endParaRPr kumimoji="0" lang="en-US" sz="25000" b="0" i="0" u="none" strike="noStrike" kern="0" cap="none" spc="0" normalizeH="0" baseline="0" noProof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2782957" y="5153188"/>
            <a:ext cx="6819053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صَـ</a:t>
            </a:r>
            <a:r>
              <a:rPr lang="ar-JO" sz="15000" b="1" dirty="0">
                <a:solidFill>
                  <a:schemeClr val="tx1"/>
                </a:solidFill>
              </a:rPr>
              <a:t>ر</a:t>
            </a:r>
            <a:r>
              <a:rPr lang="ar-JO" sz="15000" b="1" dirty="0">
                <a:solidFill>
                  <a:srgbClr val="C00000"/>
                </a:solidFill>
              </a:rPr>
              <a:t>صـ</a:t>
            </a:r>
            <a:r>
              <a:rPr lang="ar-JO" sz="15000" b="1" dirty="0">
                <a:solidFill>
                  <a:schemeClr val="tx1"/>
                </a:solidFill>
              </a:rPr>
              <a:t>ور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4D262E-8B03-4623-BDA7-5FED7580D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352" y="143867"/>
            <a:ext cx="7686261" cy="461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صـو</a:t>
            </a:r>
            <a:r>
              <a:rPr lang="ar-JO" sz="15000" b="1" dirty="0">
                <a:solidFill>
                  <a:schemeClr val="tx1"/>
                </a:solidFill>
              </a:rPr>
              <a:t>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165831-A3C0-49C4-9464-2E593FBF7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34"/>
          <a:stretch/>
        </p:blipFill>
        <p:spPr>
          <a:xfrm>
            <a:off x="1603513" y="143867"/>
            <a:ext cx="8498061" cy="476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صُـ</a:t>
            </a:r>
            <a:r>
              <a:rPr lang="ar-JO" sz="15000" b="1" dirty="0">
                <a:solidFill>
                  <a:schemeClr val="tx1"/>
                </a:solidFill>
              </a:rPr>
              <a:t>نـدوق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36326-B78D-4198-B425-FC7FBB7A5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944" y="193563"/>
            <a:ext cx="6789066" cy="483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1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صَـ</a:t>
            </a:r>
            <a:r>
              <a:rPr lang="ar-JO" sz="15000" b="1" dirty="0">
                <a:solidFill>
                  <a:schemeClr val="tx1"/>
                </a:solidFill>
              </a:rPr>
              <a:t>بـار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8DD23-DC70-44AD-847E-7BF6FC0ED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26" y="143867"/>
            <a:ext cx="8176592" cy="470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صـيـ</a:t>
            </a:r>
            <a:r>
              <a:rPr lang="ar-JO" sz="15000" b="1" dirty="0">
                <a:solidFill>
                  <a:schemeClr val="tx1"/>
                </a:solidFill>
              </a:rPr>
              <a:t>دلـيـة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D54445-3944-459A-93AE-AB9877AA7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328" y="143867"/>
            <a:ext cx="8493343" cy="466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صـا</a:t>
            </a:r>
            <a:r>
              <a:rPr lang="ar-JO" sz="15000" b="1" dirty="0">
                <a:solidFill>
                  <a:schemeClr val="tx1"/>
                </a:solidFill>
              </a:rPr>
              <a:t>بـون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E88164-9267-4F9B-B786-A2A31E517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019" y="143867"/>
            <a:ext cx="8651448" cy="467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صـ</a:t>
            </a:r>
            <a:r>
              <a:rPr lang="ar-JO" sz="15000" dirty="0">
                <a:solidFill>
                  <a:schemeClr val="tx1"/>
                </a:solidFill>
              </a:rPr>
              <a:t>نـوبـر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507048-D68F-4C49-BA88-3F28C2CB6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676" y="231048"/>
            <a:ext cx="8026295" cy="469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صَـ</a:t>
            </a:r>
            <a:r>
              <a:rPr lang="ar-JO" sz="15000" b="1" dirty="0">
                <a:solidFill>
                  <a:schemeClr val="tx1"/>
                </a:solidFill>
              </a:rPr>
              <a:t>حـن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C9281-3051-4762-8CB1-A8E4E6D51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677" y="143867"/>
            <a:ext cx="4714461" cy="471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8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32163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صَـ</a:t>
            </a:r>
            <a:r>
              <a:rPr lang="ar-JO" sz="15000" b="1" dirty="0">
                <a:solidFill>
                  <a:schemeClr val="tx1"/>
                </a:solidFill>
              </a:rPr>
              <a:t>خـرة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1F16D4-A356-4D7A-AFFA-35F12E1BA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151" y="143867"/>
            <a:ext cx="7693697" cy="467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9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صـو</a:t>
            </a:r>
            <a:r>
              <a:rPr lang="ar-JO" sz="15000" b="1" dirty="0">
                <a:solidFill>
                  <a:schemeClr val="tx1"/>
                </a:solidFill>
              </a:rPr>
              <a:t>ف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E502A1-6ED3-4381-A9D7-36903D638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938" y="246821"/>
            <a:ext cx="7085772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7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7A10D817-1FE3-4F80-98BE-59C689D1D534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2500" b="1" dirty="0">
                <a:solidFill>
                  <a:schemeClr val="bg1"/>
                </a:solidFill>
              </a:rPr>
              <a:t>صـا</a:t>
            </a:r>
            <a:endParaRPr lang="en-US" sz="125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7D226B3F-E8A4-40D3-BF3E-570FFD0CDFF4}"/>
              </a:ext>
            </a:extLst>
          </p:cNvPr>
          <p:cNvSpPr/>
          <p:nvPr/>
        </p:nvSpPr>
        <p:spPr>
          <a:xfrm>
            <a:off x="3863661" y="2959993"/>
            <a:ext cx="462351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0400" b="1" dirty="0">
                <a:solidFill>
                  <a:schemeClr val="bg1"/>
                </a:solidFill>
              </a:rPr>
              <a:t>صـي</a:t>
            </a:r>
            <a:endParaRPr lang="en-US" sz="104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D1AB8817-8221-4721-A305-DE433B09B238}"/>
              </a:ext>
            </a:extLst>
          </p:cNvPr>
          <p:cNvSpPr/>
          <p:nvPr/>
        </p:nvSpPr>
        <p:spPr>
          <a:xfrm>
            <a:off x="369193" y="201769"/>
            <a:ext cx="4692203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2500" b="1" dirty="0">
                <a:solidFill>
                  <a:schemeClr val="bg1"/>
                </a:solidFill>
              </a:rPr>
              <a:t>صو</a:t>
            </a:r>
            <a:endParaRPr lang="en-US" sz="1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صَـ</a:t>
            </a:r>
            <a:r>
              <a:rPr lang="ar-JO" sz="15000" b="1" dirty="0">
                <a:solidFill>
                  <a:schemeClr val="tx1"/>
                </a:solidFill>
              </a:rPr>
              <a:t>مـغ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C570F7-9283-495E-A90A-4F016B1F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195" y="0"/>
            <a:ext cx="4813852" cy="4813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90A333-2C4E-40AD-A072-C96AC248E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4813852" cy="481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8362122" y="344557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صـ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44B33-83FC-4E9F-9F79-4BF4C312C3CB}"/>
              </a:ext>
            </a:extLst>
          </p:cNvPr>
          <p:cNvSpPr/>
          <p:nvPr/>
        </p:nvSpPr>
        <p:spPr>
          <a:xfrm>
            <a:off x="5002696" y="34455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ا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1172818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صـا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7482300" y="2756451"/>
            <a:ext cx="3754403" cy="12802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صـا</a:t>
            </a:r>
            <a:r>
              <a:rPr lang="ar-JO" sz="9600" dirty="0">
                <a:solidFill>
                  <a:schemeClr val="tx1"/>
                </a:solidFill>
              </a:rPr>
              <a:t>روخ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A6E010-F74C-4BD5-B801-E6D725433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681" y="4345341"/>
            <a:ext cx="3453640" cy="234037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6C89728-4EDB-4786-BE24-726EF8BA02F9}"/>
              </a:ext>
            </a:extLst>
          </p:cNvPr>
          <p:cNvSpPr/>
          <p:nvPr/>
        </p:nvSpPr>
        <p:spPr>
          <a:xfrm>
            <a:off x="1651200" y="2756452"/>
            <a:ext cx="3754403" cy="12802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صـا</a:t>
            </a:r>
            <a:r>
              <a:rPr lang="ar-JO" sz="9600" dirty="0">
                <a:solidFill>
                  <a:schemeClr val="tx1"/>
                </a:solidFill>
              </a:rPr>
              <a:t>بـون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B36CCD-3D7C-433A-B315-A340E6681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009" y="4276333"/>
            <a:ext cx="3754403" cy="247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8362122" y="344557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صـ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44B33-83FC-4E9F-9F79-4BF4C312C3CB}"/>
              </a:ext>
            </a:extLst>
          </p:cNvPr>
          <p:cNvSpPr/>
          <p:nvPr/>
        </p:nvSpPr>
        <p:spPr>
          <a:xfrm>
            <a:off x="5002696" y="34455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و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1172818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صـو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4022033" y="2569875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صـو</a:t>
            </a:r>
            <a:r>
              <a:rPr lang="ar-JO" sz="9600" dirty="0">
                <a:solidFill>
                  <a:schemeClr val="tx1"/>
                </a:solidFill>
              </a:rPr>
              <a:t>ص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118A50-302D-4EE3-843D-FA365A071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662" y="4201347"/>
            <a:ext cx="2522675" cy="25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7248939" y="402854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صـو</a:t>
            </a:r>
            <a:r>
              <a:rPr lang="ar-JO" sz="9600" dirty="0">
                <a:solidFill>
                  <a:schemeClr val="tx1"/>
                </a:solidFill>
              </a:rPr>
              <a:t>ف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FD5E65-186D-4C4A-97D4-395743AB0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003" y="2500705"/>
            <a:ext cx="4512949" cy="3185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E47D0D-AB17-4201-8195-C8C1188A6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395" y="0"/>
            <a:ext cx="4304149" cy="2566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22109E-4A4E-46EF-B610-3A127E999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494" y="2566637"/>
            <a:ext cx="2873763" cy="286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8448257" y="869349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صـ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44B33-83FC-4E9F-9F79-4BF4C312C3CB}"/>
              </a:ext>
            </a:extLst>
          </p:cNvPr>
          <p:cNvSpPr/>
          <p:nvPr/>
        </p:nvSpPr>
        <p:spPr>
          <a:xfrm>
            <a:off x="5002696" y="869350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ي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1411367" y="869351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صـي</a:t>
            </a:r>
            <a:endParaRPr lang="en-US" sz="96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63EF80-CEA6-48C7-9EDA-E88AA5F59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862" y="3014865"/>
            <a:ext cx="2780017" cy="256663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F072232-B537-4502-B096-7121A9538BF3}"/>
              </a:ext>
            </a:extLst>
          </p:cNvPr>
          <p:cNvSpPr/>
          <p:nvPr/>
        </p:nvSpPr>
        <p:spPr>
          <a:xfrm>
            <a:off x="5002696" y="3395227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يـ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975BD9-2F32-4821-953D-337025A386AC}"/>
              </a:ext>
            </a:extLst>
          </p:cNvPr>
          <p:cNvSpPr/>
          <p:nvPr/>
        </p:nvSpPr>
        <p:spPr>
          <a:xfrm>
            <a:off x="1468237" y="339522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صيـ</a:t>
            </a:r>
            <a:endParaRPr lang="en-US" sz="9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7023069" y="402854"/>
            <a:ext cx="451294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صـيـ</a:t>
            </a:r>
            <a:r>
              <a:rPr lang="ar-JO" sz="9600" dirty="0">
                <a:solidFill>
                  <a:schemeClr val="tx1"/>
                </a:solidFill>
              </a:rPr>
              <a:t>صـان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6AFF3-F1FA-4690-811B-548EBDD0B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069" y="2805176"/>
            <a:ext cx="4756952" cy="271490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8E2896-2EE7-428F-B30C-E0F0B624A411}"/>
              </a:ext>
            </a:extLst>
          </p:cNvPr>
          <p:cNvSpPr/>
          <p:nvPr/>
        </p:nvSpPr>
        <p:spPr>
          <a:xfrm>
            <a:off x="1180900" y="393279"/>
            <a:ext cx="451294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عـ</a:t>
            </a:r>
            <a:r>
              <a:rPr lang="ar-JO" sz="9600" dirty="0">
                <a:solidFill>
                  <a:srgbClr val="C00000"/>
                </a:solidFill>
              </a:rPr>
              <a:t>صـيـ</a:t>
            </a:r>
            <a:r>
              <a:rPr lang="ar-JO" sz="9600" dirty="0">
                <a:solidFill>
                  <a:schemeClr val="tx1"/>
                </a:solidFill>
              </a:rPr>
              <a:t>ر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E5818-3B01-4B7D-8509-547FF3EA1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026" y="2539421"/>
            <a:ext cx="1938696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7248940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ص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2637181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صَ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7248940" y="2446310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صَـ</a:t>
            </a:r>
            <a:r>
              <a:rPr lang="ar-JO" sz="9600" dirty="0">
                <a:solidFill>
                  <a:schemeClr val="tx1"/>
                </a:solidFill>
              </a:rPr>
              <a:t>قـر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A2B0F5-39C9-4A22-8985-2D9F80BA9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036" y="4405827"/>
            <a:ext cx="2864932" cy="192389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2C5003-10A2-48CD-8588-1611FB558F88}"/>
              </a:ext>
            </a:extLst>
          </p:cNvPr>
          <p:cNvSpPr/>
          <p:nvPr/>
        </p:nvSpPr>
        <p:spPr>
          <a:xfrm>
            <a:off x="1808911" y="2425788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صَـ</a:t>
            </a:r>
            <a:r>
              <a:rPr lang="ar-JO" sz="9600" dirty="0">
                <a:solidFill>
                  <a:schemeClr val="tx1"/>
                </a:solidFill>
              </a:rPr>
              <a:t>حـن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904002-A4EC-4A8F-85B4-2B836821F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707" y="4185316"/>
            <a:ext cx="2410651" cy="241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7248940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ص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2637181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صُ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3829879" y="2510457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صُـ</a:t>
            </a:r>
            <a:r>
              <a:rPr lang="ar-JO" sz="9600" dirty="0">
                <a:solidFill>
                  <a:schemeClr val="tx1"/>
                </a:solidFill>
              </a:rPr>
              <a:t>نـدوق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1734F-9178-4E80-BCE2-36EB24A0B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4347543"/>
            <a:ext cx="20574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5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7248940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ص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2637181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صِ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6901070" y="2679611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صِـ</a:t>
            </a:r>
            <a:r>
              <a:rPr lang="ar-JO" sz="9600" dirty="0">
                <a:solidFill>
                  <a:schemeClr val="tx1"/>
                </a:solidFill>
              </a:rPr>
              <a:t>نـارة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255DB3-DFD3-459F-B5B5-18B17D57F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861" y="4412974"/>
            <a:ext cx="2445026" cy="244502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F14024-3834-4229-AB87-0435CB1C0D68}"/>
              </a:ext>
            </a:extLst>
          </p:cNvPr>
          <p:cNvSpPr/>
          <p:nvPr/>
        </p:nvSpPr>
        <p:spPr>
          <a:xfrm>
            <a:off x="1610160" y="2679610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صِـ</a:t>
            </a:r>
            <a:r>
              <a:rPr lang="ar-JO" sz="9600" dirty="0">
                <a:solidFill>
                  <a:schemeClr val="tx1"/>
                </a:solidFill>
              </a:rPr>
              <a:t>فـر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687D9-E805-4782-A4ED-5BB44A856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526" y="4412974"/>
            <a:ext cx="2708346" cy="222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Star: 6 Points 1">
            <a:extLst>
              <a:ext uri="{FF2B5EF4-FFF2-40B4-BE49-F238E27FC236}">
                <a16:creationId xmlns:a16="http://schemas.microsoft.com/office/drawing/2014/main" id="{DBD4FB69-71DE-4023-8CD9-54A427ACFFC6}"/>
              </a:ext>
            </a:extLst>
          </p:cNvPr>
          <p:cNvSpPr/>
          <p:nvPr/>
        </p:nvSpPr>
        <p:spPr>
          <a:xfrm>
            <a:off x="8557590" y="1196008"/>
            <a:ext cx="3763620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صَ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E284E5CD-82BC-4207-9F66-C8A61D93074A}"/>
              </a:ext>
            </a:extLst>
          </p:cNvPr>
          <p:cNvSpPr/>
          <p:nvPr/>
        </p:nvSpPr>
        <p:spPr>
          <a:xfrm>
            <a:off x="4678018" y="1196008"/>
            <a:ext cx="3505201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صُ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4084B6DD-ABDF-43A7-A1E1-4749E9CA1333}"/>
              </a:ext>
            </a:extLst>
          </p:cNvPr>
          <p:cNvSpPr/>
          <p:nvPr/>
        </p:nvSpPr>
        <p:spPr>
          <a:xfrm>
            <a:off x="129210" y="1196007"/>
            <a:ext cx="3505201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/>
              <a:t>صِ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الصاد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4717774"/>
            <a:ext cx="6426372" cy="199635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صـو</a:t>
            </a:r>
            <a:r>
              <a:rPr lang="ar-JO" sz="15000" b="1" dirty="0">
                <a:solidFill>
                  <a:schemeClr val="tx1"/>
                </a:solidFill>
              </a:rPr>
              <a:t>ص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184835-684D-42FD-A0EA-53F427424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081" y="0"/>
            <a:ext cx="6939912" cy="468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59" y="4890053"/>
            <a:ext cx="6182949" cy="167005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صـا</a:t>
            </a:r>
            <a:r>
              <a:rPr lang="ar-JO" sz="15000" b="1" dirty="0">
                <a:solidFill>
                  <a:schemeClr val="tx1"/>
                </a:solidFill>
              </a:rPr>
              <a:t>روخ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195B0F-862E-4FA1-A0CF-017126375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119" y="297895"/>
            <a:ext cx="8257761" cy="425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268404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صَـ</a:t>
            </a:r>
            <a:r>
              <a:rPr lang="ar-JO" sz="15000" b="1" dirty="0">
                <a:solidFill>
                  <a:schemeClr val="tx1"/>
                </a:solidFill>
              </a:rPr>
              <a:t>يـاد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483F4-31D2-4818-955C-20C24BB2D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782" y="204195"/>
            <a:ext cx="8518180" cy="480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صـيـ</a:t>
            </a:r>
            <a:r>
              <a:rPr lang="ar-JO" sz="15000" b="1" dirty="0">
                <a:solidFill>
                  <a:schemeClr val="tx1"/>
                </a:solidFill>
              </a:rPr>
              <a:t>نـيـة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80F71-8BAB-43CA-94B9-60502847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896" y="392595"/>
            <a:ext cx="8313013" cy="437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صَـ</a:t>
            </a:r>
            <a:r>
              <a:rPr lang="ar-JO" sz="15000" b="1" dirty="0">
                <a:solidFill>
                  <a:schemeClr val="tx1"/>
                </a:solidFill>
              </a:rPr>
              <a:t>قـر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66044D-9E01-4BD2-BD43-AFA878DC1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809" y="283391"/>
            <a:ext cx="8670234" cy="433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56</Words>
  <Application>Microsoft Office PowerPoint</Application>
  <PresentationFormat>Widescreen</PresentationFormat>
  <Paragraphs>52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RZ.Zabaneh</cp:lastModifiedBy>
  <cp:revision>33</cp:revision>
  <dcterms:created xsi:type="dcterms:W3CDTF">2020-07-01T19:07:01Z</dcterms:created>
  <dcterms:modified xsi:type="dcterms:W3CDTF">2023-02-19T14:04:59Z</dcterms:modified>
</cp:coreProperties>
</file>