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8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7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602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94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1851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82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80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9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8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1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7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4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5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8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4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5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Commas</a:t>
            </a:r>
            <a:br>
              <a:rPr lang="en-US" dirty="0"/>
            </a:br>
            <a:r>
              <a:rPr lang="en-US" dirty="0"/>
              <a:t>Workbook page 31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7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FBDCC1-F26D-4904-9D1A-783C24FD0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41"/>
            <a:ext cx="834536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16710" y="347730"/>
            <a:ext cx="207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Workbook page 31</a:t>
            </a:r>
          </a:p>
        </p:txBody>
      </p:sp>
    </p:spTree>
    <p:extLst>
      <p:ext uri="{BB962C8B-B14F-4D97-AF65-F5344CB8AC3E}">
        <p14:creationId xmlns:p14="http://schemas.microsoft.com/office/powerpoint/2010/main" val="31636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3206FB-F1F1-4480-8D1E-B08019C92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26" y="0"/>
            <a:ext cx="568368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37CFF8-74AE-4F27-B3F2-2A450D955D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9"/>
          <a:stretch/>
        </p:blipFill>
        <p:spPr>
          <a:xfrm>
            <a:off x="5536675" y="532657"/>
            <a:ext cx="6655325" cy="26115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8E4946-1C30-42A6-A607-51D929C35194}"/>
              </a:ext>
            </a:extLst>
          </p:cNvPr>
          <p:cNvSpPr/>
          <p:nvPr/>
        </p:nvSpPr>
        <p:spPr>
          <a:xfrm>
            <a:off x="1662565" y="163325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854C44-6709-49E4-8838-AE464DBBE17C}"/>
              </a:ext>
            </a:extLst>
          </p:cNvPr>
          <p:cNvSpPr txBox="1"/>
          <p:nvPr/>
        </p:nvSpPr>
        <p:spPr>
          <a:xfrm>
            <a:off x="6289591" y="1364229"/>
            <a:ext cx="2174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After a tag word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6251F-FD5C-48EA-B8F2-3D6A38823CD8}"/>
              </a:ext>
            </a:extLst>
          </p:cNvPr>
          <p:cNvSpPr/>
          <p:nvPr/>
        </p:nvSpPr>
        <p:spPr>
          <a:xfrm>
            <a:off x="3204809" y="435900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7F8BB6-D441-420F-A776-8C881BC74E35}"/>
              </a:ext>
            </a:extLst>
          </p:cNvPr>
          <p:cNvSpPr/>
          <p:nvPr/>
        </p:nvSpPr>
        <p:spPr>
          <a:xfrm>
            <a:off x="2114292" y="756496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FB7F3F-4EE9-4D4B-B02C-C9313E766C3C}"/>
              </a:ext>
            </a:extLst>
          </p:cNvPr>
          <p:cNvSpPr/>
          <p:nvPr/>
        </p:nvSpPr>
        <p:spPr>
          <a:xfrm>
            <a:off x="4339626" y="1733561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89E638-8541-4A05-9E8E-29251E138F52}"/>
              </a:ext>
            </a:extLst>
          </p:cNvPr>
          <p:cNvSpPr txBox="1"/>
          <p:nvPr/>
        </p:nvSpPr>
        <p:spPr>
          <a:xfrm>
            <a:off x="6187304" y="1918227"/>
            <a:ext cx="338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After a prepositional phrase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80EF24-193D-4D4A-8C95-84DFB8E32822}"/>
              </a:ext>
            </a:extLst>
          </p:cNvPr>
          <p:cNvSpPr/>
          <p:nvPr/>
        </p:nvSpPr>
        <p:spPr>
          <a:xfrm>
            <a:off x="4868193" y="2287559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86FA24-92E9-4E6E-8043-C3100E7EEB7A}"/>
              </a:ext>
            </a:extLst>
          </p:cNvPr>
          <p:cNvSpPr txBox="1"/>
          <p:nvPr/>
        </p:nvSpPr>
        <p:spPr>
          <a:xfrm>
            <a:off x="6187304" y="2450884"/>
            <a:ext cx="408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Before directly addressing someone.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4DA294-0167-4C07-9743-A132713ABEF3}"/>
              </a:ext>
            </a:extLst>
          </p:cNvPr>
          <p:cNvSpPr txBox="1"/>
          <p:nvPr/>
        </p:nvSpPr>
        <p:spPr>
          <a:xfrm>
            <a:off x="5443850" y="3059668"/>
            <a:ext cx="588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Rule 4:</a:t>
            </a:r>
            <a:r>
              <a:rPr lang="en-US" dirty="0">
                <a:solidFill>
                  <a:srgbClr val="FF0000"/>
                </a:solidFill>
              </a:rPr>
              <a:t> To separate a main clause from a subordinate.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69DF8-40C8-46F9-B34D-915AB8725EA8}"/>
              </a:ext>
            </a:extLst>
          </p:cNvPr>
          <p:cNvSpPr txBox="1"/>
          <p:nvPr/>
        </p:nvSpPr>
        <p:spPr>
          <a:xfrm>
            <a:off x="5521156" y="3547010"/>
            <a:ext cx="588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Rule 5:</a:t>
            </a:r>
            <a:r>
              <a:rPr lang="en-US" dirty="0">
                <a:solidFill>
                  <a:srgbClr val="FF0000"/>
                </a:solidFill>
              </a:rPr>
              <a:t> To list phrases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ABE7DD-82C4-4070-BD81-B97F50C875FA}"/>
              </a:ext>
            </a:extLst>
          </p:cNvPr>
          <p:cNvSpPr txBox="1"/>
          <p:nvPr/>
        </p:nvSpPr>
        <p:spPr>
          <a:xfrm>
            <a:off x="5492638" y="4061064"/>
            <a:ext cx="710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Rule 6:</a:t>
            </a:r>
            <a:r>
              <a:rPr lang="en-US" dirty="0">
                <a:solidFill>
                  <a:srgbClr val="FF0000"/>
                </a:solidFill>
              </a:rPr>
              <a:t> To separate a clause/phrase in the middle of the sentence.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01DCA4-7785-4339-93CA-F6E49F1A1FBE}"/>
              </a:ext>
            </a:extLst>
          </p:cNvPr>
          <p:cNvSpPr txBox="1"/>
          <p:nvPr/>
        </p:nvSpPr>
        <p:spPr>
          <a:xfrm>
            <a:off x="5521156" y="4656306"/>
            <a:ext cx="358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Rule 7:</a:t>
            </a:r>
            <a:r>
              <a:rPr lang="en-US" dirty="0">
                <a:solidFill>
                  <a:srgbClr val="FF0000"/>
                </a:solidFill>
              </a:rPr>
              <a:t> before but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F529F6-9BEC-4305-A0D7-0D730AF3CC45}"/>
              </a:ext>
            </a:extLst>
          </p:cNvPr>
          <p:cNvSpPr txBox="1"/>
          <p:nvPr/>
        </p:nvSpPr>
        <p:spPr>
          <a:xfrm>
            <a:off x="5586621" y="5162561"/>
            <a:ext cx="358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Rule 8:</a:t>
            </a:r>
            <a:r>
              <a:rPr lang="en-US" dirty="0">
                <a:solidFill>
                  <a:srgbClr val="FF0000"/>
                </a:solidFill>
              </a:rPr>
              <a:t> before speech marks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C44A8B-F3C4-4118-8A49-400E77E707A6}"/>
              </a:ext>
            </a:extLst>
          </p:cNvPr>
          <p:cNvSpPr/>
          <p:nvPr/>
        </p:nvSpPr>
        <p:spPr>
          <a:xfrm>
            <a:off x="2363481" y="2959567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0981EE-52DE-4DC2-BDA0-1D1DEC33690A}"/>
              </a:ext>
            </a:extLst>
          </p:cNvPr>
          <p:cNvSpPr/>
          <p:nvPr/>
        </p:nvSpPr>
        <p:spPr>
          <a:xfrm>
            <a:off x="4474439" y="3651788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5B954D-3944-4F8C-B3D6-C74FE2B19C1F}"/>
              </a:ext>
            </a:extLst>
          </p:cNvPr>
          <p:cNvSpPr/>
          <p:nvPr/>
        </p:nvSpPr>
        <p:spPr>
          <a:xfrm>
            <a:off x="3069996" y="3981056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44256B-4BF1-40A1-B918-3E533D4010D7}"/>
              </a:ext>
            </a:extLst>
          </p:cNvPr>
          <p:cNvSpPr/>
          <p:nvPr/>
        </p:nvSpPr>
        <p:spPr>
          <a:xfrm>
            <a:off x="1239922" y="4245730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8ACA17-D5DB-49C4-A3E5-0479D2E0DEA2}"/>
              </a:ext>
            </a:extLst>
          </p:cNvPr>
          <p:cNvSpPr/>
          <p:nvPr/>
        </p:nvSpPr>
        <p:spPr>
          <a:xfrm>
            <a:off x="2114292" y="4571209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4512D5-6BFD-49C9-8C02-2FDED90C6D62}"/>
              </a:ext>
            </a:extLst>
          </p:cNvPr>
          <p:cNvSpPr/>
          <p:nvPr/>
        </p:nvSpPr>
        <p:spPr>
          <a:xfrm>
            <a:off x="4486894" y="4571209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45D424-1C44-4B12-AE37-7900F03ADE16}"/>
              </a:ext>
            </a:extLst>
          </p:cNvPr>
          <p:cNvSpPr/>
          <p:nvPr/>
        </p:nvSpPr>
        <p:spPr>
          <a:xfrm>
            <a:off x="1797378" y="5162561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A9F8D9-E59D-47F2-AA9F-11C3F113F53B}"/>
              </a:ext>
            </a:extLst>
          </p:cNvPr>
          <p:cNvSpPr/>
          <p:nvPr/>
        </p:nvSpPr>
        <p:spPr>
          <a:xfrm>
            <a:off x="4415888" y="5490630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2157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4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292</TotalTime>
  <Words>79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Commas Workbook page 31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Commas Work book page 31</dc:title>
  <dc:creator>THINKPAD</dc:creator>
  <cp:lastModifiedBy>L.Emseeh</cp:lastModifiedBy>
  <cp:revision>14</cp:revision>
  <dcterms:created xsi:type="dcterms:W3CDTF">2021-02-15T10:54:23Z</dcterms:created>
  <dcterms:modified xsi:type="dcterms:W3CDTF">2023-02-18T06:30:47Z</dcterms:modified>
</cp:coreProperties>
</file>