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2" r:id="rId3"/>
    <p:sldId id="271" r:id="rId4"/>
    <p:sldId id="280" r:id="rId5"/>
    <p:sldId id="274" r:id="rId6"/>
    <p:sldId id="275" r:id="rId7"/>
    <p:sldId id="276" r:id="rId8"/>
    <p:sldId id="277" r:id="rId9"/>
    <p:sldId id="279" r:id="rId10"/>
    <p:sldId id="281" r:id="rId11"/>
    <p:sldId id="267" r:id="rId12"/>
    <p:sldId id="28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3F0"/>
    <a:srgbClr val="9CDCF9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h">
            <a:extLst>
              <a:ext uri="{FF2B5EF4-FFF2-40B4-BE49-F238E27FC236}">
                <a16:creationId xmlns:a16="http://schemas.microsoft.com/office/drawing/2014/main" id="{64866A7B-6E71-4640-9983-6B1F992A7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8702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8A932D-AE09-4BB9-8E4D-1118DCB76003}"/>
              </a:ext>
            </a:extLst>
          </p:cNvPr>
          <p:cNvSpPr/>
          <p:nvPr/>
        </p:nvSpPr>
        <p:spPr>
          <a:xfrm>
            <a:off x="450574" y="676275"/>
            <a:ext cx="8693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Day: Saturday 		Date: 11/2/2023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Delicious Meal I Had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63243" y="4571999"/>
            <a:ext cx="1877784" cy="1890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57EB2B-1099-4766-9BE4-BC7F5382411C}"/>
              </a:ext>
            </a:extLst>
          </p:cNvPr>
          <p:cNvSpPr/>
          <p:nvPr/>
        </p:nvSpPr>
        <p:spPr>
          <a:xfrm>
            <a:off x="749901" y="1500284"/>
            <a:ext cx="79380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For my friend’s birthday, his mom made us a yummy lunch. She served enjoyable and yummy hotdog sandwiches, a tasty salad, and crunchy fried potatoes. For dessert, we had a tasty cheesecake, creamy strawberry ice cream with chocolate syrup on top.</a:t>
            </a:r>
          </a:p>
          <a:p>
            <a:r>
              <a:rPr lang="en-US" sz="2800" b="1" dirty="0"/>
              <a:t>I am making the same meal for my brother on his birthday next week.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24CD5-D5AD-4836-ACA4-D8ED44B8622A}"/>
              </a:ext>
            </a:extLst>
          </p:cNvPr>
          <p:cNvSpPr/>
          <p:nvPr/>
        </p:nvSpPr>
        <p:spPr>
          <a:xfrm>
            <a:off x="707422" y="395499"/>
            <a:ext cx="735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Delicious Meal </a:t>
            </a:r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Had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6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63243" y="4571999"/>
            <a:ext cx="1877784" cy="1890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57EB2B-1099-4766-9BE4-BC7F5382411C}"/>
              </a:ext>
            </a:extLst>
          </p:cNvPr>
          <p:cNvSpPr/>
          <p:nvPr/>
        </p:nvSpPr>
        <p:spPr>
          <a:xfrm>
            <a:off x="611535" y="1924538"/>
            <a:ext cx="79380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Last Christmas, we had an elegant dinner at our aunt’s house. My aunt made a stylish dinner. She served us some delicious crispy chicken, a heavenly salad and a divine piece of meat. For dessert, we had a scrumptious carrot cake with creamy cheese on top.</a:t>
            </a:r>
          </a:p>
          <a:p>
            <a:r>
              <a:rPr lang="en-US" sz="2800" b="1" dirty="0"/>
              <a:t>We are having the same meal </a:t>
            </a:r>
          </a:p>
          <a:p>
            <a:r>
              <a:rPr lang="en-US" sz="2800" b="1" dirty="0"/>
              <a:t>next Christmas at our house. It was</a:t>
            </a:r>
          </a:p>
          <a:p>
            <a:r>
              <a:rPr lang="en-US" sz="2800" b="1" dirty="0"/>
              <a:t> the yummiest and unforgettable</a:t>
            </a:r>
          </a:p>
          <a:p>
            <a:r>
              <a:rPr lang="en-US" sz="2800" b="1" dirty="0"/>
              <a:t> meal!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24CD5-D5AD-4836-ACA4-D8ED44B8622A}"/>
              </a:ext>
            </a:extLst>
          </p:cNvPr>
          <p:cNvSpPr/>
          <p:nvPr/>
        </p:nvSpPr>
        <p:spPr>
          <a:xfrm>
            <a:off x="594411" y="395499"/>
            <a:ext cx="75841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Tuesday        14/2/2023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Delicious Meal I Had</a:t>
            </a:r>
          </a:p>
        </p:txBody>
      </p:sp>
    </p:spTree>
    <p:extLst>
      <p:ext uri="{BB962C8B-B14F-4D97-AF65-F5344CB8AC3E}">
        <p14:creationId xmlns:p14="http://schemas.microsoft.com/office/powerpoint/2010/main" val="6569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00B3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77818" y="363402"/>
            <a:ext cx="8137524" cy="2087824"/>
          </a:xfrm>
          <a:prstGeom prst="roundRect">
            <a:avLst>
              <a:gd name="adj" fmla="val 6409"/>
            </a:avLst>
          </a:prstGeom>
          <a:solidFill>
            <a:srgbClr val="00B3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754075" y="217734"/>
            <a:ext cx="8012107" cy="2233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Think!</a:t>
            </a:r>
          </a:p>
          <a:p>
            <a:r>
              <a:rPr lang="en-US" sz="2000" b="1" dirty="0"/>
              <a:t>What is your </a:t>
            </a:r>
            <a:r>
              <a:rPr lang="en-US" sz="2000" b="1" dirty="0" err="1"/>
              <a:t>favourite</a:t>
            </a:r>
            <a:r>
              <a:rPr lang="en-US" sz="2000" b="1" dirty="0"/>
              <a:t> meal? </a:t>
            </a:r>
          </a:p>
          <a:p>
            <a:r>
              <a:rPr lang="en-US" sz="2000" b="1" dirty="0"/>
              <a:t>Where did you have it?</a:t>
            </a:r>
          </a:p>
          <a:p>
            <a:r>
              <a:rPr lang="en-US" sz="2000" b="1" dirty="0"/>
              <a:t>When did you have it?</a:t>
            </a:r>
          </a:p>
          <a:p>
            <a:r>
              <a:rPr lang="en-US" sz="2000" b="1" dirty="0"/>
              <a:t>Who made it for you?</a:t>
            </a:r>
          </a:p>
          <a:p>
            <a:endParaRPr lang="en-GB" sz="2800" kern="1100" dirty="0">
              <a:solidFill>
                <a:schemeClr val="bg1"/>
              </a:solidFill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42" y="2860061"/>
            <a:ext cx="7886700" cy="3589104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Carefully choose descriptive words that bring out a vivid picture of the delicious meal you had.</a:t>
            </a:r>
          </a:p>
          <a:p>
            <a:r>
              <a:rPr lang="en-US" sz="2000" b="1" dirty="0"/>
              <a:t>Describe what emotions and feelings you have while eating this food.</a:t>
            </a:r>
          </a:p>
          <a:p>
            <a:r>
              <a:rPr lang="en-US" sz="2000" b="1" dirty="0"/>
              <a:t>Organize your writing correctly.</a:t>
            </a:r>
          </a:p>
          <a:p>
            <a:endParaRPr lang="en-GB" sz="2000" b="1" dirty="0">
              <a:solidFill>
                <a:schemeClr val="bg1"/>
              </a:solidFill>
              <a:latin typeface="Twinkl" pitchFamily="50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94" y="4185771"/>
            <a:ext cx="3211519" cy="26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ur Favourite Foo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94" y="89897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765" y="3303524"/>
            <a:ext cx="1914310" cy="2792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DE85D-E63D-4EA5-B722-D451D6AFC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" y="557852"/>
            <a:ext cx="8201025" cy="5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8"/>
    </mc:Choice>
    <mc:Fallback xmlns="">
      <p:transition spd="slow" advTm="2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65" y="3303524"/>
            <a:ext cx="1914310" cy="2792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1BF4E1-2DE6-41C1-8470-F0A17903682B}"/>
              </a:ext>
            </a:extLst>
          </p:cNvPr>
          <p:cNvSpPr/>
          <p:nvPr/>
        </p:nvSpPr>
        <p:spPr>
          <a:xfrm>
            <a:off x="818866" y="1083944"/>
            <a:ext cx="64335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to write a shor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 paragraph about </a:t>
            </a:r>
          </a:p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delicious meal you had: 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4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8"/>
    </mc:Choice>
    <mc:Fallback xmlns="">
      <p:transition spd="slow" advTm="2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8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303" y="4516480"/>
            <a:ext cx="3436397" cy="2285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9AA104-8ADF-4B29-97DD-879FE9DBA25B}"/>
              </a:ext>
            </a:extLst>
          </p:cNvPr>
          <p:cNvSpPr/>
          <p:nvPr/>
        </p:nvSpPr>
        <p:spPr>
          <a:xfrm>
            <a:off x="1011061" y="1028190"/>
            <a:ext cx="7121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 1: </a:t>
            </a:r>
          </a:p>
          <a:p>
            <a:r>
              <a:rPr lang="en-US" sz="2800" b="1" dirty="0"/>
              <a:t>What was the occasion you had this meal on? Where did you have this meal?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36BF1-ADB6-4F3A-85DB-AAB30B01F0CC}"/>
              </a:ext>
            </a:extLst>
          </p:cNvPr>
          <p:cNvSpPr/>
          <p:nvPr/>
        </p:nvSpPr>
        <p:spPr>
          <a:xfrm>
            <a:off x="768625" y="2967335"/>
            <a:ext cx="7121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Your birthday</a:t>
            </a:r>
          </a:p>
          <a:p>
            <a:r>
              <a:rPr lang="en-US" sz="2400" b="1" dirty="0"/>
              <a:t>Your friend’s birthday</a:t>
            </a:r>
          </a:p>
          <a:p>
            <a:r>
              <a:rPr lang="en-US" sz="2400" b="1" dirty="0"/>
              <a:t>A wedding party</a:t>
            </a:r>
          </a:p>
          <a:p>
            <a:r>
              <a:rPr lang="en-US" sz="2400" b="1" dirty="0"/>
              <a:t>A family lunch/dinner</a:t>
            </a:r>
          </a:p>
          <a:p>
            <a:r>
              <a:rPr lang="en-US" sz="2400" b="1" dirty="0"/>
              <a:t>A gathering at your aunt’s/uncle’s house………</a:t>
            </a:r>
          </a:p>
          <a:p>
            <a:r>
              <a:rPr lang="en-US" sz="2400" b="1" dirty="0"/>
              <a:t>A Lunch at a famous restaurant</a:t>
            </a:r>
          </a:p>
          <a:p>
            <a:r>
              <a:rPr lang="en-US" sz="2400" b="1" dirty="0"/>
              <a:t>A Christmas dinner</a:t>
            </a:r>
          </a:p>
        </p:txBody>
      </p:sp>
    </p:spTree>
    <p:extLst>
      <p:ext uri="{BB962C8B-B14F-4D97-AF65-F5344CB8AC3E}">
        <p14:creationId xmlns:p14="http://schemas.microsoft.com/office/powerpoint/2010/main" val="2292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5"/>
    </mc:Choice>
    <mc:Fallback xmlns="">
      <p:transition spd="slow" advTm="24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221" y="3919487"/>
            <a:ext cx="2975106" cy="2341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C7CD53-8466-4A48-83DE-C841C87DE470}"/>
              </a:ext>
            </a:extLst>
          </p:cNvPr>
          <p:cNvSpPr/>
          <p:nvPr/>
        </p:nvSpPr>
        <p:spPr>
          <a:xfrm>
            <a:off x="1258956" y="1072274"/>
            <a:ext cx="7169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 2:</a:t>
            </a:r>
          </a:p>
          <a:p>
            <a:r>
              <a:rPr lang="en-US" sz="2800" b="1" dirty="0"/>
              <a:t>Who made this meal?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BCBD7-E1BB-40FE-AE77-2459C15E74CE}"/>
              </a:ext>
            </a:extLst>
          </p:cNvPr>
          <p:cNvSpPr/>
          <p:nvPr/>
        </p:nvSpPr>
        <p:spPr>
          <a:xfrm>
            <a:off x="1258956" y="2761926"/>
            <a:ext cx="71694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/>
              <a:t>Your </a:t>
            </a:r>
            <a:r>
              <a:rPr lang="en-US" sz="2800" b="1" dirty="0"/>
              <a:t>mum</a:t>
            </a:r>
          </a:p>
          <a:p>
            <a:r>
              <a:rPr lang="en-US" sz="2800" b="1" dirty="0"/>
              <a:t>Your friend’s mum</a:t>
            </a:r>
          </a:p>
          <a:p>
            <a:r>
              <a:rPr lang="en-US" sz="2800" b="1" dirty="0"/>
              <a:t>Your grandmother/ aunt</a:t>
            </a:r>
          </a:p>
          <a:p>
            <a:r>
              <a:rPr lang="en-US" sz="2800" b="1" dirty="0"/>
              <a:t>A famous chef </a:t>
            </a:r>
          </a:p>
        </p:txBody>
      </p:sp>
    </p:spTree>
    <p:extLst>
      <p:ext uri="{BB962C8B-B14F-4D97-AF65-F5344CB8AC3E}">
        <p14:creationId xmlns:p14="http://schemas.microsoft.com/office/powerpoint/2010/main" val="13756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1"/>
    </mc:Choice>
    <mc:Fallback xmlns="">
      <p:transition spd="slow" advTm="23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50" y="3875714"/>
            <a:ext cx="1453606" cy="23409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FF605D-A0D9-4842-8B8D-1FF380200032}"/>
              </a:ext>
            </a:extLst>
          </p:cNvPr>
          <p:cNvSpPr/>
          <p:nvPr/>
        </p:nvSpPr>
        <p:spPr>
          <a:xfrm>
            <a:off x="1239078" y="913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Step 3:</a:t>
            </a:r>
          </a:p>
          <a:p>
            <a:r>
              <a:rPr lang="en-US" sz="2800" b="1" dirty="0"/>
              <a:t>What was served?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8CEB3-2A00-46A7-BA70-DA5AE2283495}"/>
              </a:ext>
            </a:extLst>
          </p:cNvPr>
          <p:cNvSpPr/>
          <p:nvPr/>
        </p:nvSpPr>
        <p:spPr>
          <a:xfrm>
            <a:off x="1239078" y="1982012"/>
            <a:ext cx="71694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Vegetables</a:t>
            </a:r>
          </a:p>
          <a:p>
            <a:r>
              <a:rPr lang="en-US" sz="2400" b="1" dirty="0"/>
              <a:t>Salad </a:t>
            </a:r>
          </a:p>
          <a:p>
            <a:r>
              <a:rPr lang="en-US" sz="2400" b="1" dirty="0"/>
              <a:t>Sandwiches</a:t>
            </a:r>
          </a:p>
          <a:p>
            <a:r>
              <a:rPr lang="en-US" sz="2400" b="1" dirty="0" err="1"/>
              <a:t>Mansaf</a:t>
            </a:r>
            <a:endParaRPr lang="en-US" sz="2400" b="1" dirty="0"/>
          </a:p>
          <a:p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F3AB0-B6F4-4574-8832-86E4A3298D2F}"/>
              </a:ext>
            </a:extLst>
          </p:cNvPr>
          <p:cNvSpPr/>
          <p:nvPr/>
        </p:nvSpPr>
        <p:spPr>
          <a:xfrm>
            <a:off x="735496" y="3718679"/>
            <a:ext cx="7639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Use interesting adjectives :</a:t>
            </a:r>
          </a:p>
          <a:p>
            <a:r>
              <a:rPr lang="en-US" sz="2000" b="1" dirty="0"/>
              <a:t>elegant, breakfast /lunch/dinner</a:t>
            </a:r>
          </a:p>
          <a:p>
            <a:r>
              <a:rPr lang="en-GB" sz="2000" b="1" dirty="0"/>
              <a:t>delicious, mouth watering, yummy,</a:t>
            </a:r>
          </a:p>
          <a:p>
            <a:r>
              <a:rPr lang="en-GB" sz="2000" b="1" dirty="0"/>
              <a:t>flavoursome, appetizing, wonderful, Creamy,</a:t>
            </a:r>
          </a:p>
          <a:p>
            <a:r>
              <a:rPr lang="en-GB" sz="2000" b="1" dirty="0"/>
              <a:t>crispy, crunchy, juicy, enjoyable, savoury, tasty…</a:t>
            </a:r>
          </a:p>
          <a:p>
            <a:pPr lvl="1"/>
            <a:r>
              <a:rPr lang="en-GB" sz="2400" b="1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12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5"/>
    </mc:Choice>
    <mc:Fallback xmlns="">
      <p:transition spd="slow" advTm="24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7088" y="3716323"/>
            <a:ext cx="1877784" cy="2520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48F6D6-B3BC-4D7A-8EDF-51E679578C88}"/>
              </a:ext>
            </a:extLst>
          </p:cNvPr>
          <p:cNvSpPr/>
          <p:nvPr/>
        </p:nvSpPr>
        <p:spPr>
          <a:xfrm>
            <a:off x="1070113" y="620785"/>
            <a:ext cx="7003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 4: </a:t>
            </a:r>
          </a:p>
          <a:p>
            <a:r>
              <a:rPr lang="en-US" sz="2800" b="1" dirty="0"/>
              <a:t>What did you have for dessert</a:t>
            </a:r>
            <a:r>
              <a:rPr lang="en-US" sz="2800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A4386-6B7A-4257-84D9-827355A93733}"/>
              </a:ext>
            </a:extLst>
          </p:cNvPr>
          <p:cNvSpPr/>
          <p:nvPr/>
        </p:nvSpPr>
        <p:spPr>
          <a:xfrm>
            <a:off x="825787" y="1574892"/>
            <a:ext cx="61291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b="1" dirty="0"/>
              <a:t>Ice cream</a:t>
            </a:r>
          </a:p>
          <a:p>
            <a:pPr lvl="1"/>
            <a:r>
              <a:rPr lang="en-GB" sz="2000" b="1" dirty="0"/>
              <a:t>A Cake: Apple cake, cheese cake, chocolate cake/</a:t>
            </a:r>
          </a:p>
          <a:p>
            <a:pPr lvl="1"/>
            <a:r>
              <a:rPr lang="en-GB" sz="2000" b="1" dirty="0"/>
              <a:t>Cupcakes</a:t>
            </a:r>
          </a:p>
          <a:p>
            <a:pPr lvl="1"/>
            <a:r>
              <a:rPr lang="en-GB" sz="2000" b="1" dirty="0"/>
              <a:t>Cookies</a:t>
            </a:r>
          </a:p>
          <a:p>
            <a:pPr lvl="1"/>
            <a:r>
              <a:rPr lang="en-GB" sz="2000" b="1" dirty="0"/>
              <a:t> A Pie</a:t>
            </a:r>
          </a:p>
          <a:p>
            <a:pPr lvl="1"/>
            <a:r>
              <a:rPr lang="en-GB" sz="2000" b="1" dirty="0"/>
              <a:t>Fruit salad</a:t>
            </a:r>
          </a:p>
          <a:p>
            <a:pPr lvl="1"/>
            <a:r>
              <a:rPr lang="en-GB" sz="2000" b="1" dirty="0" err="1"/>
              <a:t>Jello</a:t>
            </a:r>
            <a:endParaRPr lang="en-GB" sz="2000" b="1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FD205-E61A-4911-A570-F77DBF89549A}"/>
              </a:ext>
            </a:extLst>
          </p:cNvPr>
          <p:cNvSpPr/>
          <p:nvPr/>
        </p:nvSpPr>
        <p:spPr>
          <a:xfrm>
            <a:off x="1209599" y="4139197"/>
            <a:ext cx="53615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Use interesting adjectives :</a:t>
            </a:r>
          </a:p>
          <a:p>
            <a:r>
              <a:rPr lang="en-GB" sz="2000" b="1" dirty="0"/>
              <a:t>delicious, mouth watering, yummy, appetizing, </a:t>
            </a:r>
            <a:r>
              <a:rPr lang="en-GB" sz="2000" b="1" dirty="0" err="1"/>
              <a:t>flavoursome,wonderful</a:t>
            </a:r>
            <a:r>
              <a:rPr lang="en-GB" sz="2000" b="1" dirty="0"/>
              <a:t>, creamy, crispy, crunchy, juicy, enjoyable, savoury, tasty…..</a:t>
            </a:r>
          </a:p>
        </p:txBody>
      </p:sp>
    </p:spTree>
    <p:extLst>
      <p:ext uri="{BB962C8B-B14F-4D97-AF65-F5344CB8AC3E}">
        <p14:creationId xmlns:p14="http://schemas.microsoft.com/office/powerpoint/2010/main" val="476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7088" y="3716323"/>
            <a:ext cx="1877784" cy="2520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48F6D6-B3BC-4D7A-8EDF-51E679578C88}"/>
              </a:ext>
            </a:extLst>
          </p:cNvPr>
          <p:cNvSpPr/>
          <p:nvPr/>
        </p:nvSpPr>
        <p:spPr>
          <a:xfrm>
            <a:off x="1318590" y="780727"/>
            <a:ext cx="7401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</a:t>
            </a:r>
            <a:r>
              <a:rPr lang="en-US" b="1" u="sng" dirty="0"/>
              <a:t> </a:t>
            </a:r>
            <a:r>
              <a:rPr lang="en-US" sz="2800" b="1" u="sng" dirty="0"/>
              <a:t>5:</a:t>
            </a:r>
            <a:r>
              <a:rPr lang="en-US" sz="2800" dirty="0"/>
              <a:t> </a:t>
            </a:r>
          </a:p>
          <a:p>
            <a:r>
              <a:rPr lang="en-US" sz="2800" b="1" dirty="0"/>
              <a:t>When are you having the same meal again?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7EB2B-1099-4766-9BE4-BC7F5382411C}"/>
              </a:ext>
            </a:extLst>
          </p:cNvPr>
          <p:cNvSpPr/>
          <p:nvPr/>
        </p:nvSpPr>
        <p:spPr>
          <a:xfrm>
            <a:off x="1318590" y="2474893"/>
            <a:ext cx="74013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Next month,</a:t>
            </a:r>
          </a:p>
          <a:p>
            <a:r>
              <a:rPr lang="en-US" sz="2800" b="1" dirty="0"/>
              <a:t>Next week,</a:t>
            </a:r>
          </a:p>
          <a:p>
            <a:r>
              <a:rPr lang="en-US" sz="2800" b="1" dirty="0"/>
              <a:t>At the weekend,</a:t>
            </a:r>
          </a:p>
          <a:p>
            <a:r>
              <a:rPr lang="en-US" sz="2800" b="1" dirty="0"/>
              <a:t>For my mum’s birthday,</a:t>
            </a:r>
          </a:p>
        </p:txBody>
      </p:sp>
    </p:spTree>
    <p:extLst>
      <p:ext uri="{BB962C8B-B14F-4D97-AF65-F5344CB8AC3E}">
        <p14:creationId xmlns:p14="http://schemas.microsoft.com/office/powerpoint/2010/main" val="12332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1"/>
    </mc:Choice>
    <mc:Fallback xmlns="">
      <p:transition spd="slow" advTm="24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1397</TotalTime>
  <Words>450</Words>
  <Application>Microsoft Office PowerPoint</Application>
  <PresentationFormat>On-screen Show (4:3)</PresentationFormat>
  <Paragraphs>73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</vt:lpstr>
      <vt:lpstr>Calibri</vt:lpstr>
      <vt:lpstr>Arial</vt:lpstr>
      <vt:lpstr>Sassoon Infant Rg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N.Mousa</cp:lastModifiedBy>
  <cp:revision>43</cp:revision>
  <dcterms:created xsi:type="dcterms:W3CDTF">2017-01-26T13:35:55Z</dcterms:created>
  <dcterms:modified xsi:type="dcterms:W3CDTF">2023-02-15T06:11:50Z</dcterms:modified>
</cp:coreProperties>
</file>