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49:24.29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1 252 0 0,'0'0'328'0'0,"0"0"9"0"0,0 0-27 0 0,0 0-34 0 0,0 0-27 0 0,0 0-26 0 0,0 0-33 0 0,0 0-33 0 0,0 0 3 0 0,0 0 20 0 0,0 0-2 0 0,0 0 12 0 0,0 0-4 0 0,0 0 3 0 0,0 0 18 0 0,3 1 8 0 0,161 46 1777 0 0,-155-41-5136 0 0,-9-1 1637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17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99 264 0 0,'13'3'595'0'0,"0"0"0"0"0,-1 0 1 0 0,1-1-1 0 0,0-1 0 0 0,0 0 0 0 0,0 0 0 0 0,1-2 0 0 0,-1 0 1 0 0,0 0-1 0 0,-1-1 0 0 0,1 0 0 0 0,0-2 0 0 0,1 0-595 0 0,-4 2 240 0 0,136-42 2509 0 0,-119 21-3962 0 0,-22 4-3944 0 0,-10 10 2557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11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6228 120 624 0 0,'5'15'7031'0'0,"18"52"-5356"0"0,90 216 1577 0 0,-89-229-4254 0 0,-21-19-5588 0 0,-6-26 3780 0 0</inkml:trace>
  <inkml:trace contextRef="#ctx0" brushRef="#br0" timeOffset="992.77">5904 250 508 0 0,'-21'-41'4814'0'0,"17"29"-1234"0"0,11 25-2650 0 0,88 195 2381 0 0,-49-61-1645 0 0,-46-143-1638 0 0,-1 1-1 0 0,0-1 0 0 0,0 0 1 0 0,-1 0-1 0 0,1 0 0 0 0,-1 0 1 0 0,0-1-1 0 0,0 1 1 0 0,-1 0-1 0 0,1-1 0 0 0,-1 1 1 0 0,1-1-1 0 0,-1 0 0 0 0,0 0 1 0 0,0 0-1 0 0,-1 0 0 0 0,1 0 1 0 0,0-1-1 0 0,-1 0 0 0 0,0 0 1 0 0,1 0-1 0 0,-1 0 1 0 0,0 0-1 0 0,0-1 0 0 0,0 1 1 0 0,0-1-1 0 0,-1 0 0 0 0,1 0 1 0 0,0-1-1 0 0,0 1 0 0 0,-3-1-27 0 0,-3 1 4 0 0,0-1-1 0 0,0 1 1 0 0,0-2-1 0 0,1 1 1 0 0,-1-2-1 0 0,0 1 0 0 0,1-1 1 0 0,-1-1-1 0 0,1 1 1 0 0,-1-2-1 0 0,1 1 1 0 0,0-1-1 0 0,-3-3-3 0 0,-107-97-511 0 0,118 103 499 0 0,0 0 12 0 0,0 0-1 0 0,0 0 0 0 0,-1 0 0 0 0,1 1 1 0 0,0-1-1 0 0,0 0 0 0 0,-1 0 0 0 0,1 1 1 0 0,-1-1-1 0 0,1 1 0 0 0,-1-1 0 0 0,1 1 1 0 0,-1 0-1 0 0,1 0 0 0 0,-1-1 0 0 0,1 1 1 0 0,-1 0-1 0 0,1 0 0 0 0,-1 1 0 0 0,1-1 1 0 0,-1 0-1 0 0,1 0 0 0 0,-1 1 0 0 0,1-1 1 0 0,0 1-1 0 0,-1-1 0 0 0,1 1 0 0 0,0 0 1 0 0,-1-1-1 0 0,1 1 0 0 0,0 0 0 0 0,-1 0 1 0 0,1 0-1 0 0,0 0 0 0 0,0 0 0 0 0,0 0 1 0 0,0 0-1 0 0,0 0 0 0 0,0 1 0 0 0,1-1 1 0 0,-1 0-1 0 0,0 1 1 0 0,-1-1 56 0 0,-79 74 716 0 0,79-72-770 0 0,0 0 1 0 0,1 0-1 0 0,0 0 0 0 0,0 1 0 0 0,0-1 0 0 0,0 0 0 0 0,1 1 1 0 0,-1-1-1 0 0,1 1 0 0 0,0-1 0 0 0,0 1 0 0 0,0-1 1 0 0,0 1-1 0 0,0-1 0 0 0,1 0 0 0 0,0 1 0 0 0,0-1 1 0 0,0 0-1 0 0,0 1 0 0 0,0-1 0 0 0,1 0 0 0 0,-1 0 1 0 0,1 0-1 0 0,0 0 0 0 0,0 0 0 0 0,0 0 0 0 0,0-1 1 0 0,0 1-1 0 0,1-1 0 0 0,-1 1 0 0 0,1-1 0 0 0,0 0 0 0 0,-1 0 1 0 0,1 0-1 0 0,0 0 0 0 0,0-1 0 0 0,0 1 0 0 0,1-1 1 0 0,-1 0-1 0 0,0 0 0 0 0,1 0 0 0 0,-1 0 0 0 0,0 0 1 0 0,1-1-1 0 0,-1 0 0 0 0,1 1 0 0 0,-1-1 0 0 0,1-1 1 0 0,-1 1-1 0 0,0 0 0 0 0,1-1 0 0 0,-1 0 0 0 0,1 0 1 0 0,-1 0-1 0 0,0 0 0 0 0,0 0 0 0 0,0 0 0 0 0,0-1 0 0 0,0 0 1 0 0,0 0-1 0 0,0 0 0 0 0,0 0 0 0 0,0 0 0 0 0,-1 0 1 0 0,1-1-1 0 0,1-2-2 0 0,-2 3 4 0 0,0 0 0 0 0,0 0 0 0 0,0 0 0 0 0,-1 0 0 0 0,1-1 0 0 0,-1 1 0 0 0,1-1 0 0 0,-1 1 0 0 0,0-1 0 0 0,0 1 0 0 0,0-1 1 0 0,0 0-1 0 0,0 1 0 0 0,-1-1 0 0 0,1 0 0 0 0,-1 0 0 0 0,0 0 0 0 0,0 1 0 0 0,0-1 0 0 0,0 0 0 0 0,0 0 0 0 0,-1 0 0 0 0,1 1 0 0 0,-1-1 0 0 0,0 0 0 0 0,0 0 0 0 0,0 1 1 0 0,0-1-1 0 0,0 1 0 0 0,-1-1 0 0 0,1 1 0 0 0,-1 0 0 0 0,1-1 0 0 0,-1 1 0 0 0,0 0 0 0 0,0 0 0 0 0,0 0 0 0 0,0 0 0 0 0,-2-1-4 0 0,-100-51-29 0 0,93 51 16 0 0,-1 0 0 0 0,1 1 0 0 0,-1 0 0 0 0,1 1 0 0 0,-1 0 0 0 0,1 1 0 0 0,-1 0 0 0 0,0 1 0 0 0,1 0-1 0 0,-1 1 1 0 0,1 0 0 0 0,0 1 0 0 0,0 1 0 0 0,0-1 0 0 0,0 2 0 0 0,0-1 0 0 0,1 1 0 0 0,0 1 0 0 0,0 0 0 0 0,0 1 0 0 0,1 0 0 0 0,0 0 0 0 0,0 1 0 0 0,1 0-1 0 0,-4 5 14 0 0,-23 74 39 0 0,34-80 0 0 0,0 1 0 0 0,-1-1 0 0 0,0 0 0 0 0,0 0 0 0 0,-1 0 0 0 0,1-1 0 0 0,-2 1 0 0 0,1 0 0 0 0,-1-1 1 0 0,0 0-1 0 0,0 0 0 0 0,-1 0 0 0 0,0 0 0 0 0,0-1 0 0 0,0 0 0 0 0,0 0 0 0 0,-4 2-39 0 0,-27 14-20 0 0,0-2 0 0 0,-2-2 0 0 0,1-1 0 0 0,-2-2 0 0 0,0-1 0 0 0,-1-3 0 0 0,0-1 0 0 0,0-2 0 0 0,-20 1 20 0 0,-11-8-2503 0 0,27-10-5299 0 0,34 6 4345 0 0</inkml:trace>
  <inkml:trace contextRef="#ctx0" brushRef="#br0" timeOffset="1290.982">4587 414 908 0 0,'14'-70'9534'0'0,"33"129"-7212"0"0,51 84 514 0 0,-89-128-1815 0 0,-3-3-3902 0 0,-23-10-5055 0 0,5-8 4672 0 0</inkml:trace>
  <inkml:trace contextRef="#ctx0" brushRef="#br0" timeOffset="1593.558">4441 179 700 0 0,'-24'-79'5860'0'0,"26"77"-5703"0"0,0 0 1 0 0,1 0-1 0 0,-1 0 1 0 0,0 1-1 0 0,1-1 0 0 0,-1 1 1 0 0,1 0-1 0 0,0 0 0 0 0,-1 0 1 0 0,1 0-1 0 0,0 0 1 0 0,0 0-1 0 0,0 1 0 0 0,0-1 1 0 0,-1 1-1 0 0,1 0 1 0 0,0 0-1 0 0,0 0 0 0 0,0 0 1 0 0,0 0-1 0 0,0 1 1 0 0,0-1-1 0 0,-1 1 0 0 0,1 0-157 0 0,5-1 293 0 0,275-5 4524 0 0,-255-1-4527 0 0,-19 6-185 0 0,-1-2 0 0 0,1 1 0 0 0,-1-1 0 0 0,0 0 0 0 0,0-1 0 0 0,0 0 0 0 0,0 0 0 0 0,0-1 0 0 0,-1 0 0 0 0,0 0 0 0 0,0-1 0 0 0,0 0 1 0 0,0 0-1 0 0,4-4-105 0 0,5-8-268 0 0,-13 15-3234 0 0,-2 1-3471 0 0,-22 10 3336 0 0</inkml:trace>
  <inkml:trace contextRef="#ctx0" brushRef="#br0" timeOffset="2013.961">4290 494 880 0 0,'-79'45'6305'0'0,"74"-42"-6122"0"0,1 0-1 0 0,0 0 1 0 0,0 1 0 0 0,1 0 0 0 0,-1 0 0 0 0,1 0 0 0 0,0 0 0 0 0,0 0 0 0 0,0 1-1 0 0,0 0 1 0 0,1-1 0 0 0,0 1 0 0 0,0 0 0 0 0,0 0 0 0 0,1 0 0 0 0,-1 0-1 0 0,1 0 1 0 0,1 1 0 0 0,-1-1 0 0 0,1 0 0 0 0,-1 0 0 0 0,2 1 0 0 0,-1-1 0 0 0,0 0-1 0 0,1 2-182 0 0,0-4 53 0 0,1 0-1 0 0,-1 0 0 0 0,0 0 0 0 0,1 0 0 0 0,0 0 0 0 0,-1 0 0 0 0,1-1 0 0 0,0 1 1 0 0,0 0-1 0 0,1-1 0 0 0,-1 0 0 0 0,1 1 0 0 0,-1-1 0 0 0,1 0 0 0 0,0 0 0 0 0,-1 0 1 0 0,1-1-1 0 0,0 1 0 0 0,0-1 0 0 0,1 0 0 0 0,-1 1 0 0 0,0-1 0 0 0,0-1 0 0 0,0 1 0 0 0,1 0 1 0 0,-1-1-1 0 0,0 0 0 0 0,1 1 0 0 0,-1-1 0 0 0,0-1 0 0 0,1 1 0 0 0,-1 0 0 0 0,0-1 1 0 0,4-1-53 0 0,110-37 1694 0 0,-113 37-1635 0 0,0-1 0 0 0,-1 0 0 0 0,1 0-1 0 0,-1 0 1 0 0,0 0 0 0 0,1 0 0 0 0,-1-1-1 0 0,-1 1 1 0 0,1-1 0 0 0,0 0 0 0 0,-1 0 0 0 0,0 0-1 0 0,0 0 1 0 0,0 0 0 0 0,0-1 0 0 0,-1 1-1 0 0,0 0 1 0 0,0-1 0 0 0,0 1 0 0 0,0-1-1 0 0,-1 0 1 0 0,1 1 0 0 0,-1-1 0 0 0,-1 1-1 0 0,1-1 1 0 0,0 0 0 0 0,-1 1 0 0 0,0-1-1 0 0,0 1 1 0 0,-1 0 0 0 0,1-1 0 0 0,-1 1 0 0 0,0 0-1 0 0,0 0 1 0 0,0 0 0 0 0,-1 0 0 0 0,1 0-1 0 0,-1 0 1 0 0,0 1 0 0 0,0-1 0 0 0,0 1-1 0 0,0 0 1 0 0,-1 0 0 0 0,0 0 0 0 0,1 0-1 0 0,-1 1 1 0 0,0-1 0 0 0,0 1 0 0 0,0 0-1 0 0,0 0 1 0 0,-1 1 0 0 0,-2-1-59 0 0,-103-32-647 0 0,72 30-2697 0 0,-1 3-4011 0 0,27 1 3454 0 0</inkml:trace>
  <inkml:trace contextRef="#ctx0" brushRef="#br0" timeOffset="2277.133">4259 245 372 0 0,'-59'-22'5408'0'0,"-44"26"-2717"0"0,8 19-2824 0 0,34 2-4213 0 0,38-13 2098 0 0</inkml:trace>
  <inkml:trace contextRef="#ctx0" brushRef="#br0" timeOffset="2699.587">3558 371 944 0 0,'-13'-16'10345'0'0,"31"54"-8179"0"0,79 126 601 0 0,-47-47-4166 0 0,-47-94-781 0 0,-5-9-3981 0 0,-3-7 2515 0 0</inkml:trace>
  <inkml:trace contextRef="#ctx0" brushRef="#br0" timeOffset="3171.533">3324 344 576 0 0,'-53'-76'7075'0'0,"53"76"-6568"0"0,0 0-30 0 0,5 33 1360 0 0,66 149 1713 0 0,-67-178-3469 0 0,-1 0 0 0 0,0 1 0 0 0,0-1 1 0 0,-1 1-1 0 0,1 0 0 0 0,-1 0 0 0 0,0 0 0 0 0,0 0 1 0 0,-1 0-1 0 0,0 1 0 0 0,0-1 0 0 0,0 0 0 0 0,0 1 0 0 0,-1-1 1 0 0,0 0-1 0 0,0 1 0 0 0,0-1 0 0 0,-1 1 0 0 0,0-1 1 0 0,0 0-1 0 0,0 0 0 0 0,0 1 0 0 0,-1-1 0 0 0,0 0 0 0 0,0 0 1 0 0,-1 0-1 0 0,1-1 0 0 0,-1 1 0 0 0,0-1 0 0 0,0 1 0 0 0,-1-1 1 0 0,1 0-1 0 0,-1 0 0 0 0,0 0 0 0 0,0-1 0 0 0,0 1 1 0 0,-2 0-82 0 0,-21 6 96 0 0,0-1 0 0 0,0-1 1 0 0,-1-1-1 0 0,0-2 0 0 0,0-1 1 0 0,-1-1-1 0 0,-17 0-96 0 0,-38 5 130 0 0,82-7-136 0 0,-1 0 0 0 0,1 0 0 0 0,0 0 1 0 0,0 1-1 0 0,0-1 0 0 0,0 1 0 0 0,0 0 0 0 0,0 0 0 0 0,1 0 0 0 0,-1-1 0 0 0,0 1 0 0 0,1 1 0 0 0,0-1 0 0 0,-1 0 0 0 0,1 0 0 0 0,0 0 0 0 0,0 1 0 0 0,0-1 1 0 0,0 1-1 0 0,1-1 0 0 0,-1 1 0 0 0,1-1 0 0 0,-1 1 0 0 0,1-1 0 0 0,0 1 0 0 0,0-1 0 0 0,0 1 0 0 0,0-1 0 0 0,1 1 0 0 0,-1-1 0 0 0,1 1 0 0 0,0 1 6 0 0,-6 41 358 0 0,0-36-343 0 0,-1 0 1 0 0,0 0 0 0 0,0 0 0 0 0,-1-1-1 0 0,0 0 1 0 0,-1-1 0 0 0,1 1 0 0 0,-2-2 0 0 0,1 1-1 0 0,-1-1 1 0 0,0 0 0 0 0,0-1 0 0 0,0 0-1 0 0,-1 0 1 0 0,0-1 0 0 0,0 0 0 0 0,0-1-1 0 0,-4 1-15 0 0,-121 21-7519 0 0,118-25 3444 0 0,2-1 312 0 0</inkml:trace>
  <inkml:trace contextRef="#ctx0" brushRef="#br0" timeOffset="3473.592">2507 407 832 0 0,'-2'-32'4128'0'0,"3"23"1378"0"0,13 22-4826 0 0,9 11-36 0 0,-1 1-1 0 0,-1 1 0 0 0,-1 2 0 0 0,-1 0 0 0 0,-2 0 1 0 0,-1 2-1 0 0,8 21-643 0 0,-10 0-1147 0 0,-23-18-7544 0 0,5-28 5420 0 0</inkml:trace>
  <inkml:trace contextRef="#ctx0" brushRef="#br0" timeOffset="3726.171">2402 84 808 0 0,'-17'-8'7020'0'0,"34"46"-5099"0"0,-7 22-2227 0 0,-27-20-4887 0 0,8-25 2799 0 0</inkml:trace>
  <inkml:trace contextRef="#ctx0" brushRef="#br0" timeOffset="5239.147">2226 604 732 0 0,'81'144'9048'0'0,"-81"-143"-9003"0"0,0 1 0 0 0,1-1 0 0 0,-1 0 0 0 0,0 0 0 0 0,0 0 0 0 0,0 1 0 0 0,0-1 0 0 0,0 0 0 0 0,0 0 0 0 0,0 1 0 0 0,-1-1 0 0 0,1 0 0 0 0,0 0 0 0 0,-1 0 0 0 0,1 0 0 0 0,-1 0 0 0 0,1 1 0 0 0,-1-1 0 0 0,1 0 0 0 0,-1 0 0 0 0,0 0 0 0 0,0 0 0 0 0,1-1 0 0 0,-1 1 0 0 0,0 0 0 0 0,0 0 1 0 0,0 0-1 0 0,0-1 0 0 0,0 1 0 0 0,0 0 0 0 0,0-1 0 0 0,0 1 0 0 0,0-1 0 0 0,0 1 0 0 0,-1-1 0 0 0,1 1 0 0 0,0-1 0 0 0,0 0 0 0 0,0 0 0 0 0,-1 0 0 0 0,1 0 0 0 0,0 0 0 0 0,0 0 0 0 0,0 0 0 0 0,-1 0 0 0 0,1 0 0 0 0,0 0 0 0 0,0-1 0 0 0,-1 1-45 0 0,-64-13 346 0 0,56 8-360 0 0,-1-2-1 0 0,1 1 0 0 0,0-1 0 0 0,0-1 0 0 0,1 0 0 0 0,0 0 0 0 0,1-1 0 0 0,-1 0 1 0 0,2 0-1 0 0,-1-1 0 0 0,1 0 0 0 0,1-1 0 0 0,-6-10 15 0 0,12 21-21 0 0,0 0 4 0 0,0 0 3 0 0,0 0 8 0 0,0 0 7 0 0,0 0 23 0 0,0 0 14 0 0,2 37 228 0 0,-2-33-268 0 0,0 0-1 0 0,-1 1 0 0 0,0-1 0 0 0,1 0 0 0 0,-1 0 1 0 0,-1 0-1 0 0,1 0 0 0 0,0-1 0 0 0,-1 1 0 0 0,0 0 1 0 0,0-1-1 0 0,0 1 0 0 0,-1-1 0 0 0,1 1 0 0 0,-1-1 1 0 0,1 0-1 0 0,-1 0 0 0 0,0 0 0 0 0,0 0 0 0 0,-1-1 1 0 0,1 1-1 0 0,-1-1 0 0 0,1 0 0 0 0,-1 0 0 0 0,1 0 1 0 0,-1-1-1 0 0,0 1 0 0 0,0-1 0 0 0,0 0 0 0 0,0 0 1 0 0,0 0-1 0 0,0-1 0 0 0,0 1 0 0 0,0-1 0 0 0,-1 0 1 0 0,1 0-1 0 0,0 0 0 0 0,0-1 0 0 0,0 1 0 0 0,0-1 1 0 0,0 0-1 0 0,0 0 0 0 0,0-1 0 0 0,0 1 0 0 0,0-1 1 0 0,1 0-1 0 0,-1 0 0 0 0,1 0 0 0 0,-1 0 0 0 0,-1-2 3 0 0,-69-100 46 0 0,118 196 1237 0 0,-45-88-1258 0 0,1 0 0 0 0,-1 0 0 0 0,0 1 0 0 0,0-1 0 0 0,-1 0 0 0 0,1 0 0 0 0,-1 0 0 0 0,0-1 0 0 0,0 1 0 0 0,0 0 0 0 0,-1-1 0 0 0,1 1 0 0 0,-1-1 0 0 0,0 0 0 0 0,0 0 0 0 0,0 0 0 0 0,0 0 0 0 0,0 0 0 0 0,-1-1 0 0 0,1 1 0 0 0,-1-1 0 0 0,0 0 0 0 0,0 0 0 0 0,0 0 0 0 0,0-1 0 0 0,0 0 0 0 0,0 1 0 0 0,0-1 0 0 0,0-1 0 0 0,-3 1-25 0 0,-5 4 32 0 0,-31 12 29 0 0,-1-3-1 0 0,-1-2 0 0 0,0-1 1 0 0,0-3-1 0 0,-1-1 0 0 0,0-3 1 0 0,0-1-1 0 0,-6-3-60 0 0,40 1 102 0 0,0-1 0 0 0,0-1 0 0 0,0 0 1 0 0,0 0-1 0 0,1-1 0 0 0,-1 0 0 0 0,0-1 0 0 0,1-1 0 0 0,-1 0 0 0 0,1 0 1 0 0,0-1-1 0 0,1-1 0 0 0,-1 1 0 0 0,1-2 0 0 0,-9-6-102 0 0,-36-31 816 0 0,55 43-802 0 0,0 1-14 0 0,0 0-6 0 0,0 0-8 0 0,0 0-4 0 0,0 0-2 0 0,0 0 6 0 0,0 3 7 0 0,1 3 18 0 0,-1-1 0 0 0,1 1 0 0 0,-1 0 0 0 0,0-1 0 0 0,0 1 0 0 0,-1 0 0 0 0,0-1 0 0 0,0 1 0 0 0,0-1 0 0 0,-1 1 0 0 0,1-1 0 0 0,-1 0-1 0 0,-1 0 1 0 0,1 1 0 0 0,-1-1 0 0 0,0-1 0 0 0,0 1 0 0 0,0 0 0 0 0,0-1 0 0 0,-1 0 0 0 0,0 1 0 0 0,0-2 0 0 0,-4 5-11 0 0,4-5 7 0 0,0 0 1 0 0,0 0-1 0 0,0 0 0 0 0,0-1 0 0 0,-1 1 1 0 0,1-1-1 0 0,-1 0 0 0 0,1 0 1 0 0,-1 0-1 0 0,0-1 0 0 0,0 0 1 0 0,1 0-1 0 0,-1 0 0 0 0,0 0 0 0 0,0-1 1 0 0,0 0-1 0 0,0 0 0 0 0,0 0 1 0 0,0-1-1 0 0,0 1 0 0 0,0-1 1 0 0,0 0-1 0 0,0-1 0 0 0,1 1 0 0 0,-1-1 1 0 0,0 0-1 0 0,1 0 0 0 0,0-1 1 0 0,-1 1-1 0 0,1-1 0 0 0,0 0 1 0 0,0 0-1 0 0,0 0 0 0 0,1-1 0 0 0,-1 1 1 0 0,1-1-1 0 0,0 0 0 0 0,0 0 1 0 0,-1-2-8 0 0,-22-22 63 0 0,2-1 0 0 0,1-1 0 0 0,2-1 1 0 0,0 0-1 0 0,3-2 0 0 0,0-1 0 0 0,2 0 1 0 0,2-1-1 0 0,-5-18-63 0 0,-8-25 351 0 0,24 68-217 0 0,-19-4-52 0 0,-314 91-106 0 0,281-61 16 0 0,22-8-8 0 0,1 1 0 0 0,0 1-1 0 0,0 2 1 0 0,2 1 0 0 0,-1 2 0 0 0,2 1-1 0 0,-3 3 17 0 0,30-18-2 0 0,1 0 0 0 0,-1 0-1 0 0,0 1 1 0 0,1-1 0 0 0,-1 1-1 0 0,1-1 1 0 0,0 1 0 0 0,-1-1-1 0 0,1 1 1 0 0,0 0 0 0 0,0 0-1 0 0,0-1 1 0 0,0 1 0 0 0,1 0-1 0 0,-1 0 1 0 0,0 0 0 0 0,1 0-1 0 0,-1 0 1 0 0,1 0 0 0 0,0 0-1 0 0,0 0 1 0 0,0 0-1 0 0,0 1 1 0 0,0-1 0 0 0,0 0-1 0 0,0 0 1 0 0,1 0 0 0 0,-1 0-1 0 0,1 0 1 0 0,-1 0 0 0 0,1 0-1 0 0,0 0 1 0 0,0-1 0 0 0,0 1-1 0 0,0 0 1 0 0,0 0 0 0 0,0-1-1 0 0,0 1 1 0 0,1 0 0 0 0,-1-1-1 0 0,1 1 1 0 0,-1-1 0 0 0,1 0-1 0 0,-1 1 1 0 0,1-1 0 0 0,0 0-1 0 0,0 0 1 0 0,0 0 0 0 0,-1 0-1 0 0,1-1 1 0 0,0 1 0 0 0,0 0-1 0 0,0-1 1 0 0,0 1-1 0 0,0-1 1 0 0,0 0 0 0 0,0 0-1 0 0,1 0 1 0 0,-1 0 0 0 0,0 0-1 0 0,0 0 1 0 0,0 0 0 0 0,0-1-1 0 0,0 1 1 0 0,0-1 0 0 0,0 1-1 0 0,0-1 1 0 0,0 0 2 0 0,44-1 0 0 0,1-2 1 0 0,-1-3-1 0 0,0-1 0 0 0,0-2 0 0 0,-1-2 1 0 0,0-3-1 0 0,2-2 0 0 0,80-43 323 0 0,-1-1-2134 0 0,-38 45-8555 0 0,-87 16 6619 0 0</inkml:trace>
  <inkml:trace contextRef="#ctx0" brushRef="#br0" timeOffset="5770.53">757 323 476 0 0,'-5'-6'284'0'0,"1"0"0"0"0,-1 0 0 0 0,-1 1 0 0 0,1-1 0 0 0,-1 1 0 0 0,1 1 0 0 0,-2-1 0 0 0,1 1 0 0 0,0 0 0 0 0,-1 0 0 0 0,0 1 0 0 0,1 0 0 0 0,-1 0 0 0 0,-1 1 0 0 0,1-1 0 0 0,0 2 0 0 0,-1-1 0 0 0,1 1 0 0 0,-1 0 0 0 0,1 0 0 0 0,-1 1 0 0 0,1 0 0 0 0,-6 1-284 0 0,-175 31 1837 0 0,78 22-2322 0 0,48 1-3847 0 0,43-33 2068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39.46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0 123 100 0 0,'0'0'957'0'0,"0"0"-32"0"0,0 0-44 0 0,0 0-54 0 0,0 0-53 0 0,0 0-33 0 0,0 0-40 0 0,7-1-40 0 0,523-94 6766 0 0,-365 69-6561 0 0,-164 25-1381 0 0,-1 1-151 0 0,0 0-147 0 0,0 0-136 0 0,0 0-260 0 0,0 0-811 0 0,-4 3-1268 0 0,-19 10 248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39.72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57 332 0 0,'5'5'5095'0'0,"58"-1"-2647"0"0,324-48 2546 0 0,-263 26-6411 0 0,-106 15 67 0 0,-16 2-3475 0 0,-2 1 1856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47.35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0 103 516 0 0,'0'0'931'0'0,"0"0"-10"0"0,0 0-28 0 0,4-2-46 0 0,38-16 294 0 0,1 2-1 0 0,0 2 0 0 0,1 2 0 0 0,1 2 0 0 0,0 1 0 0 0,27 0-1140 0 0,-23 1 603 0 0,-49 8-613 0 0,48-4 26 0 0,-24 11-3735 0 0,-24-4 751 0 0,-5 5 229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47.62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75 268 0 0,'1'0'200'0'0,"0"0"-1"0"0,-1 0 1 0 0,1 0-1 0 0,-1 0 1 0 0,1 0-1 0 0,0 0 1 0 0,-1 0-1 0 0,1 0 1 0 0,-1 0-1 0 0,1 1 1 0 0,0-1 0 0 0,-1 0-1 0 0,1 0 1 0 0,-1 0-1 0 0,1 1 1 0 0,-1-1-1 0 0,1 0 1 0 0,-1 1-1 0 0,1-1 1 0 0,-1 0-1 0 0,1 1 1 0 0,-1-1 0 0 0,1 1-1 0 0,-1-1 1 0 0,0 1-1 0 0,1-1 1 0 0,-1 1-1 0 0,0-1 1 0 0,1 1-1 0 0,-1-1 1 0 0,0 1-1 0 0,0-1 1 0 0,1 1 0 0 0,-1 0-1 0 0,0-1 1 0 0,0 1-1 0 0,0-1 1 0 0,0 1-1 0 0,0 0 1 0 0,0-1-1 0 0,0 1 1 0 0,0-1-1 0 0,0 1 1 0 0,0 0 0 0 0,0 0-200 0 0,11-3-373 0 0,308-60 2862 0 0,-215 45-5252 0 0,-60 9-1230 0 0,-18 4 1401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54.19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1 988 0 0,'0'0'1064'0'0,"0"0"-60"0"0,6 9 3065 0 0,-3 58-1448 0 0,10 31-71 0 0,4 64-3816 0 0,-26-127-4750 0 0,5-25 3198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56.75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0 210 156 0 0,'33'0'4630'0'0,"31"-32"-3247"0"0,-52 25-870 0 0,-4 3-477 0 0,105-73 1701 0 0,-74 5-6439 0 0,-39 54 2589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54.67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2960 209 912 0 0,'-17'-68'5538'0'0,"32"98"-988"0"0,-11-12-4364 0 0,-1 1 0 0 0,-1-1-1 0 0,0 0 1 0 0,-1 1 0 0 0,-1-1-1 0 0,-1 0 1 0 0,-1 1 0 0 0,0-1-1 0 0,-1 0 1 0 0,-1 0 0 0 0,-1 0-1 0 0,0-1 1 0 0,-2 1 0 0 0,0-1-1 0 0,0 0 1 0 0,-2-1-1 0 0,-6 9-185 0 0,-21 29 371 0 0,-2-2-1 0 0,-2-1 0 0 0,-3-3 0 0 0,-18 15-370 0 0,42-44 84 0 0,-5 5 429 0 0,42-28-249 0 0,28-19-140 0 0,0-2 1 0 0,-1-2 0 0 0,-2-2-1 0 0,-1-1 1 0 0,-1-3 0 0 0,-1-1-1 0 0,2-8-124 0 0,-39 39 32 0 0,0-1-1 0 0,0 0 1 0 0,-1 0-1 0 0,0 0 1 0 0,0 0-1 0 0,0 0 1 0 0,0 0-1 0 0,-1-1 1 0 0,0 1-1 0 0,1 0 1 0 0,-2-1-1 0 0,1 1 1 0 0,0-1-1 0 0,-1 0 1 0 0,0 1-1 0 0,0-1 1 0 0,0 1-1 0 0,-1-1 1 0 0,1 1-1 0 0,-1-1 1 0 0,0 1-1 0 0,-1-1 1 0 0,1 1 0 0 0,-1 0-1 0 0,0-1 1 0 0,0 1-1 0 0,0 0 1 0 0,0 0-1 0 0,-1 0 1 0 0,1 1-1 0 0,-1-1 1 0 0,0 1-1 0 0,-1-1 1 0 0,1 1-1 0 0,0 0 1 0 0,-1 0-1 0 0,0 1 1 0 0,1-1-1 0 0,-1 1 1 0 0,0-1-1 0 0,0 1 1 0 0,-1 0-1 0 0,1 1 1 0 0,0-1-1 0 0,-1 1 1 0 0,-3-1-32 0 0,-329-111 152 0 0,331 111-356 0 0,-54-24-3508 0 0,24 3-4561 0 0,24 14 4458 0 0</inkml:trace>
  <inkml:trace contextRef="#ctx0" brushRef="#br0" timeOffset="269.268">2479 1 160 0 0,'-16'0'8437'0'0,"-9"66"-11209"0"0,19-47 555 0 0,-2-1 185 0 0</inkml:trace>
  <inkml:trace contextRef="#ctx0" brushRef="#br0" timeOffset="1434.355">2099 619 64 0 0,'-13'4'842'0'0,"0"0"0"0"0,-1 0 0 0 0,1-2 0 0 0,-1 1-1 0 0,0-2 1 0 0,0 0 0 0 0,0 0 0 0 0,0-1 0 0 0,0-1 0 0 0,0-1 0 0 0,-7-1-842 0 0,19 2 100 0 0,0 0 0 0 0,0 0-1 0 0,0-1 1 0 0,0 1 0 0 0,0 0 0 0 0,1-1 0 0 0,-1 1 0 0 0,0-1-1 0 0,1 0 1 0 0,-1 1 0 0 0,1-1 0 0 0,0 0 0 0 0,0 0 0 0 0,-1 0-1 0 0,1 0 1 0 0,1 0 0 0 0,-1 0 0 0 0,0 0 0 0 0,0-1 0 0 0,1 1-1 0 0,-1 0 1 0 0,1 0 0 0 0,0 0 0 0 0,-1-1 0 0 0,1 1 0 0 0,0 0-1 0 0,1 0 1 0 0,-1-1 0 0 0,0 1 0 0 0,1 0 0 0 0,-1 0 0 0 0,1-1-1 0 0,-1 1 1 0 0,1 0 0 0 0,0 0 0 0 0,0 0 0 0 0,0 0 0 0 0,0 0-1 0 0,1 0 1 0 0,-1 0 0 0 0,0 1 0 0 0,1-1 0 0 0,-1 0 0 0 0,1 1-1 0 0,0-1 1 0 0,-1 1 0 0 0,1-1 0 0 0,0 1 0 0 0,0 0 0 0 0,0-1-100 0 0,7 0 53 0 0,-1 0 0 0 0,1 1 0 0 0,0 0 0 0 0,-1 0 1 0 0,1 1-1 0 0,0 0 0 0 0,-1 1 0 0 0,1 0 1 0 0,0 0-1 0 0,-1 0 0 0 0,1 1 0 0 0,-1 1 0 0 0,0 0 1 0 0,0 0-1 0 0,0 0 0 0 0,0 1 0 0 0,0 0 0 0 0,-1 0 1 0 0,1 1-1 0 0,-1 0 0 0 0,-1 1 0 0 0,1-1 0 0 0,-1 1 1 0 0,0 0-1 0 0,0 1 0 0 0,0 0 0 0 0,-1 0 1 0 0,0 0-1 0 0,-1 0 0 0 0,1 1 0 0 0,-1 1-53 0 0,-5-2 22 0 0,-1-1 0 0 0,-1 1 0 0 0,1-1-1 0 0,-1 0 1 0 0,0 1 0 0 0,-1-1 0 0 0,1-1 0 0 0,-1 1 0 0 0,-1 0-1 0 0,1-1 1 0 0,-1 0 0 0 0,1 0 0 0 0,-1-1 0 0 0,-1 1-1 0 0,1-1 1 0 0,-1 0 0 0 0,0 0 0 0 0,1-1 0 0 0,-2 0 0 0 0,1 0-1 0 0,0 0 1 0 0,-1-1 0 0 0,1 1 0 0 0,-1-2 0 0 0,1 1 0 0 0,-4-1-22 0 0,-15 11 32 0 0,-1-2 1 0 0,-1-1 0 0 0,0-1-1 0 0,0-1 1 0 0,0-2 0 0 0,-1 0-1 0 0,0-2 1 0 0,0-1 0 0 0,0-2 0 0 0,0 0-1 0 0,0-2 1 0 0,1-1 0 0 0,-1-1-1 0 0,0-1 1 0 0,1-2 0 0 0,0-1 0 0 0,0-1-33 0 0,21 6 12 0 0,1 0 0 0 0,-1 0 0 0 0,1-1 0 0 0,0 0 0 0 0,0 0 0 0 0,0 0 0 0 0,1-1 0 0 0,-1 0 0 0 0,1 1 0 0 0,0-1 0 0 0,1-1 0 0 0,-1 1 0 0 0,1-1 0 0 0,0 1 0 0 0,0-1 0 0 0,1 0 0 0 0,-1 0 0 0 0,2 0 0 0 0,-1 0 0 0 0,0 0 0 0 0,1-1 0 0 0,0 1 0 0 0,1 0 0 0 0,0-1 0 0 0,-1 1 0 0 0,2-1 0 0 0,-1 1 0 0 0,1 0 0 0 0,0-1 0 0 0,0 1 0 0 0,3-5-12 0 0,-2 9-2 0 0,1-1-1 0 0,0 1 1 0 0,1 0-1 0 0,-1 0 1 0 0,0 0-1 0 0,0 0 1 0 0,1 0-1 0 0,-1 1 1 0 0,1 0-1 0 0,0-1 1 0 0,-1 1-1 0 0,1 1 1 0 0,0-1-1 0 0,0 1 1 0 0,0-1-1 0 0,-1 1 1 0 0,1 0-1 0 0,0 0 1 0 0,0 1-1 0 0,0-1 1 0 0,-1 1-1 0 0,1 0 1 0 0,0 0-1 0 0,-1 0 1 0 0,1 0-1 0 0,0 1 1 0 0,-1-1-1 0 0,0 1 1 0 0,1 0-1 0 0,-1 0 1 0 0,0 0-1 0 0,0 1 1 0 0,0-1-1 0 0,0 1 1 0 0,-1-1-1 0 0,1 1 1 0 0,-1 0-1 0 0,1 0 1 0 0,-1 0-1 0 0,0 1 1 0 0,0-1-1 0 0,0 0 1 0 0,-1 1-1 0 0,1-1 1 0 0,-1 1 2 0 0,-4 5 11 0 0,0-1 1 0 0,0 0-1 0 0,-1-1 1 0 0,0 1 0 0 0,0 0-1 0 0,-1-1 1 0 0,0 0-1 0 0,-1 0 1 0 0,1-1-1 0 0,-1 1 1 0 0,0-1 0 0 0,-1-1-1 0 0,0 1 1 0 0,0-1-1 0 0,0 0 1 0 0,0 0 0 0 0,-1-1-1 0 0,0 0 1 0 0,1-1-1 0 0,-1 0 1 0 0,-1 0-1 0 0,1 0 1 0 0,0-1 0 0 0,-1 0-12 0 0,-4 4 32 0 0,1 0 1 0 0,-1 0-1 0 0,-1-2 1 0 0,1 1 0 0 0,0-2-1 0 0,-1 0 1 0 0,0 0-1 0 0,0-1 1 0 0,0-1-1 0 0,0 0 1 0 0,0-1 0 0 0,0-1-1 0 0,0 0 1 0 0,0-1-1 0 0,0 0 1 0 0,1-1 0 0 0,-1-1-1 0 0,1 0 1 0 0,-1-1-1 0 0,2 0 1 0 0,-1-1 0 0 0,0-1-1 0 0,1 0 1 0 0,-6-5-33 0 0,-43-38 318 0 0,60 50-327 0 0,-137 73-70 0 0,1-14 371 0 0,78-80-80 0 0,34-11-55 0 0,1-1 0 0 0,1-1 0 0 0,2-1 0 0 0,2-1 0 0 0,1 0 0 0 0,1-2 0 0 0,3 0 0 0 0,1 0 0 0 0,-1-12-157 0 0,-6-22 501 0 0,20 71-488 0 0,-4-10 77 0 0,4 10-91 0 0,0 1-10 0 0,-302 101-110 0 0,124-19-98 0 0,176-81 216 0 0,1-1 1 0 0,0 1-1 0 0,-1 0 1 0 0,1 0 0 0 0,0-1-1 0 0,0 1 1 0 0,0 0-1 0 0,-1 0 1 0 0,1 0 0 0 0,0 0-1 0 0,0 1 1 0 0,1-1-1 0 0,-1 0 1 0 0,0 0 0 0 0,0 1-1 0 0,1-1 1 0 0,-1 0 0 0 0,0 1-1 0 0,1-1 1 0 0,-1 0-1 0 0,1 1 1 0 0,0-1 0 0 0,-1 1-1 0 0,1-1 1 0 0,0 1-1 0 0,0-1 1 0 0,0 1 0 0 0,0-1-1 0 0,0 1 1 0 0,0-1-1 0 0,1 1 1 0 0,-1-1 0 0 0,0 1-1 0 0,1-1 1 0 0,-1 1-1 0 0,1-1 1 0 0,0 0 0 0 0,-1 1-1 0 0,1-1 1 0 0,0 0-1 0 0,0 0 1 0 0,0 1 0 0 0,0-1-1 0 0,0 0 1 0 0,0 0 0 0 0,0 0-1 0 0,0 0 1 0 0,0 0-1 0 0,0 0 1 0 0,1-1 0 0 0,-1 1-1 0 0,0 0 1 0 0,1-1-1 0 0,-1 1 1 0 0,0-1 0 0 0,1 1-1 0 0,-1-1 1 0 0,2 1 2 0 0,88 16 6 0 0,-20-22-31 0 0,0-3 1 0 0,-1-3-1 0 0,0-3 0 0 0,-1-3 1 0 0,34-15 24 0 0,24-3-2962 0 0,1 5-3755 0 0,-104 25 2604 0 0,-3-1 312 0 0</inkml:trace>
  <inkml:trace contextRef="#ctx0" brushRef="#br0" timeOffset="1640.326">1800 138 932 0 0,'6'-4'1060'0'0,"-2"1"-48"0"0,-4 3-76 0 0,8-4-104 0 0,-8 4-59 0 0,6-3-93 0 0,-6 3-60 0 0,0 0-92 0 0,2-6-164 0 0,-2 6-196 0 0,0 0-212 0 0,-18-2-192 0 0,18 2-220 0 0,-15 4-240 0 0,-3-2-385 0 0,-2 3-1167 0 0,0 1 516 0 0</inkml:trace>
  <inkml:trace contextRef="#ctx0" brushRef="#br0" timeOffset="1838.017">1270 325 776 0 0,'0'0'927'0'0,"0"0"-22"0"0,-17-19 3735 0 0,94-44-706 0 0,-7 55-10648 0 0,-54 11 4198 0 0</inkml:trace>
  <inkml:trace contextRef="#ctx0" brushRef="#br0" timeOffset="2329.479">1149 36 484 0 0,'-14'-6'475'0'0,"1"0"-1"0"0,-2 1 1 0 0,1 0-1 0 0,-1 1 1 0 0,1 1-1 0 0,-1 0 1 0 0,0 1 0 0 0,0 1-1 0 0,0 0 1 0 0,0 1-1 0 0,0 1 1 0 0,0 0-1 0 0,0 1 1 0 0,-7 2-475 0 0,-116 36 821 0 0,51 4-5112 0 0,62-30 2233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51.84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2277 251 764 0 0,'1'11'6514'0'0,"4"41"-5152"0"0,76 301 1382 0 0,-71-332-3607 0 0,0 11-4681 0 0,-10-22 2743 0 0</inkml:trace>
  <inkml:trace contextRef="#ctx0" brushRef="#br0" timeOffset="862.003">2050 363 688 0 0,'-65'-81'6905'0'0,"64"81"-6351"0"0,1 0-40 0 0,-9 26 838 0 0,84 215 1994 0 0,-10-5-1174 0 0,-65-233-2145 0 0,0 0 0 0 0,0 0 0 0 0,-1 1 0 0 0,1-1 0 0 0,-1 0 1 0 0,0 0-1 0 0,1 0 0 0 0,-2 0 0 0 0,1 0 0 0 0,0 0 0 0 0,0 0 0 0 0,-1-1 1 0 0,0 1-1 0 0,1 0 0 0 0,-1-1 0 0 0,0 1 0 0 0,0-1 0 0 0,-1 0 0 0 0,1 1 1 0 0,0-1-1 0 0,-1 0 0 0 0,1-1 0 0 0,-1 1 0 0 0,0 0 0 0 0,0-1 0 0 0,1 1 1 0 0,-1-1-1 0 0,0 0 0 0 0,0 0 0 0 0,0 0 0 0 0,0 0 0 0 0,-1-1 0 0 0,1 1 0 0 0,0-1 1 0 0,0 0-1 0 0,0 0 0 0 0,0 0 0 0 0,-3 0-27 0 0,-120-29 282 0 0,107 19-272 0 0,1-2 1 0 0,0 0-1 0 0,1-1 1 0 0,0-1-1 0 0,1 0 1 0 0,0-1-1 0 0,1-1 1 0 0,-6-10-11 0 0,-8-12 90 0 0,29 38-112 0 0,-25 8-78 0 0,17-3 94 0 0,1 1 1 0 0,0 0 0 0 0,1 0 0 0 0,0 1 0 0 0,0 0-1 0 0,0 0 1 0 0,1 0 0 0 0,0 0 0 0 0,0 1 0 0 0,1 0-1 0 0,0 0 1 0 0,0 0 0 0 0,1 1 0 0 0,0-1 0 0 0,0 1 0 0 0,1 0-1 0 0,0-1 1 0 0,1 1 0 0 0,0 0 0 0 0,0 0 0 0 0,1 0-1 0 0,0 0 1 0 0,1 5 5 0 0,2-11 5 0 0,0-1-1 0 0,0 1 1 0 0,0-1-1 0 0,0 0 1 0 0,0-1-1 0 0,0 1 1 0 0,1 0-1 0 0,-1-1 1 0 0,1 0-1 0 0,-1 0 1 0 0,1 0-1 0 0,-1 0 1 0 0,1 0-1 0 0,0-1 1 0 0,-1 0-1 0 0,1 1 1 0 0,0-1-1 0 0,-1-1 1 0 0,1 1-1 0 0,0 0 1 0 0,-1-1-1 0 0,1 0 1 0 0,0 0-1 0 0,-1 0 1 0 0,0 0 0 0 0,1-1-1 0 0,-1 1 1 0 0,0-1-1 0 0,1 0 1 0 0,0-1-5 0 0,0 3 0 0 0,-1-1 1 0 0,1 1 0 0 0,-1-1 0 0 0,1 0 0 0 0,-1 0 0 0 0,0-1 0 0 0,1 1-1 0 0,-1-1 1 0 0,0 1 0 0 0,0-1 0 0 0,0 0 0 0 0,0 0 0 0 0,0 0 0 0 0,0-1-1 0 0,-1 1 1 0 0,1-1 0 0 0,-1 0 0 0 0,0 1 0 0 0,0-1 0 0 0,0 0-1 0 0,0 0 1 0 0,0 0 0 0 0,0-1 0 0 0,-1 1 0 0 0,0 0 0 0 0,1-1 0 0 0,-1 1-1 0 0,-1 0 1 0 0,1-1 0 0 0,0 1 0 0 0,-1-1 0 0 0,0 0 0 0 0,0 1 0 0 0,0-1-1 0 0,0 1 1 0 0,0-1 0 0 0,-1 1 0 0 0,1-1 0 0 0,-1 1 0 0 0,0-1 0 0 0,0 1-1 0 0,-1-1 1 0 0,1 1 0 0 0,-1 0 0 0 0,1 0 0 0 0,-1 0 0 0 0,0 0 0 0 0,0 0-1 0 0,0 0 1 0 0,-1 0 0 0 0,1 1 0 0 0,-1-1 0 0 0,1 1 0 0 0,-1 0-1 0 0,0-1 1 0 0,0 1 0 0 0,-3-1-1 0 0,-13-4-20 0 0,0 0 1 0 0,0 2-1 0 0,-1 0 0 0 0,1 2 0 0 0,-1 0 1 0 0,0 1-1 0 0,0 0 0 0 0,0 2 0 0 0,0 1 1 0 0,0 0-1 0 0,0 2 0 0 0,0 0 0 0 0,1 1 1 0 0,-1 1-1 0 0,1 0 0 0 0,-2 3 20 0 0,12-4-2 0 0,1 0 0 0 0,0 1 0 0 0,-1 0 0 0 0,2 1-1 0 0,-1 0 1 0 0,1 0 0 0 0,-1 1 0 0 0,2 0 0 0 0,-1 0 0 0 0,1 0-1 0 0,0 1 1 0 0,1 0 0 0 0,-1 0 0 0 0,2 0 0 0 0,-1 1 0 0 0,1 0-1 0 0,-3 8 3 0 0,4-7 55 0 0,-1-1 0 0 0,-1 1 0 0 0,0-1 0 0 0,0-1 0 0 0,0 1 0 0 0,-1-1 0 0 0,-1 0 0 0 0,1 0 0 0 0,-1 0 0 0 0,-1-1 0 0 0,1 0 0 0 0,-1-1 0 0 0,-1 0 0 0 0,1 0 0 0 0,-7 3-55 0 0,-9 3-77 0 0,0-2-1 0 0,0 0 1 0 0,0-1-1 0 0,-1-2 0 0 0,-1-1 1 0 0,1 0-1 0 0,-1-2 1 0 0,0-1-1 0 0,0-1 1 0 0,0-2-1 0 0,0 0 1 0 0,-13-3 77 0 0,-11-24-3493 0 0,24-4-3561 0 0,18 18 3703 0 0</inkml:trace>
  <inkml:trace contextRef="#ctx0" brushRef="#br0" timeOffset="1125.396">791 476 628 0 0,'0'15'7620'0'0,"19"76"-4832"0"0,59 48 378 0 0,-52-132-5802 0 0,-17-25-3596 0 0,-9 12 3230 0 0</inkml:trace>
  <inkml:trace contextRef="#ctx0" brushRef="#br0" timeOffset="1403.876">652 210 808 0 0,'-1'-1'158'0'0,"0"0"0"0"0,0 0-1 0 0,0 0 1 0 0,0 0 0 0 0,1 0-1 0 0,-1 0 1 0 0,0 0 0 0 0,1-1 0 0 0,-1 1-1 0 0,0 0 1 0 0,1-1 0 0 0,0 1-1 0 0,-1 0 1 0 0,1-1 0 0 0,0 1 0 0 0,0 0-1 0 0,0-1 1 0 0,-1 1 0 0 0,1-1-1 0 0,1 1 1 0 0,-1 0 0 0 0,0-1 0 0 0,0 1-1 0 0,0 0 1 0 0,1-1 0 0 0,-1 1 0 0 0,1 0-1 0 0,-1-1 1 0 0,1 1 0 0 0,0 0-1 0 0,-1 0 1 0 0,1-1 0 0 0,0 1 0 0 0,0 0-1 0 0,0 0 1 0 0,0 0 0 0 0,0 0-1 0 0,0 0 1 0 0,0 0 0 0 0,0 0 0 0 0,0 1-1 0 0,0-1 1 0 0,0 0 0 0 0,1 1-1 0 0,-1-1 1 0 0,0 1 0 0 0,1-1 0 0 0,-1 1-1 0 0,0-1 1 0 0,1 1 0 0 0,-1 0 0 0 0,0 0-1 0 0,1 0 1 0 0,-1 0 0 0 0,1 0-1 0 0,-1 0 1 0 0,0 0 0 0 0,1 0 0 0 0,0 0-158 0 0,17-4 158 0 0,57-14 1348 0 0,-21 6-753 0 0,0-2 0 0 0,0-2 0 0 0,-2-3-1 0 0,0-3 1 0 0,-1-1-753 0 0,1-3 453 0 0,-52 25-722 0 0,-1 1-132 0 0,0 0-109 0 0,5 27-2973 0 0,-28 4-2124 0 0,9-10 2386 0 0</inkml:trace>
  <inkml:trace contextRef="#ctx0" brushRef="#br0" timeOffset="1776.462">276 698 664 0 0,'-6'0'513'0'0,"0"0"0"0"0,1 1 0 0 0,-1 0 0 0 0,0 0 0 0 0,0 0 0 0 0,1 0 0 0 0,-1 1 0 0 0,1 0-1 0 0,0 0 1 0 0,-1 1 0 0 0,1-1 0 0 0,0 1 0 0 0,0 0 0 0 0,1 1 0 0 0,-1-1 0 0 0,1 1 0 0 0,-5 4-513 0 0,7-6 126 0 0,0 1 0 0 0,1-1 0 0 0,-1 1-1 0 0,0 0 1 0 0,1-1 0 0 0,0 1 0 0 0,-1 0 0 0 0,1 0 0 0 0,0 0 0 0 0,1 0-1 0 0,-1 0 1 0 0,0 0 0 0 0,1 0 0 0 0,0 1 0 0 0,0-1 0 0 0,0 0-1 0 0,0 0 1 0 0,0 0 0 0 0,1 0 0 0 0,-1 0 0 0 0,1 0 0 0 0,0 0 0 0 0,0 0-1 0 0,0 0 1 0 0,0 0 0 0 0,0 0 0 0 0,1 0 0 0 0,-1 0 0 0 0,1-1 0 0 0,0 1-1 0 0,0-1 1 0 0,1 2-126 0 0,3 0 106 0 0,0 0-1 0 0,1-1 1 0 0,-1 1-1 0 0,1-1 1 0 0,0-1-1 0 0,0 1 1 0 0,0-1-1 0 0,0-1 1 0 0,0 1-1 0 0,0-1 1 0 0,1 0-1 0 0,-1-1 1 0 0,0 0-1 0 0,0 0 1 0 0,1 0-1 0 0,-1-1 1 0 0,0 0-1 0 0,0 0 1 0 0,1-1-1 0 0,-1 0 1 0 0,0-1-1 0 0,-1 1 1 0 0,1-1-1 0 0,0 0 1 0 0,-1-1-1 0 0,0 0 0 0 0,2-1-105 0 0,-5 3 45 0 0,0-1-1 0 0,0 0 0 0 0,-1 1 0 0 0,1-1 1 0 0,0 0-1 0 0,-1 0 0 0 0,0-1 0 0 0,0 1 0 0 0,0 0 1 0 0,0-1-1 0 0,-1 0 0 0 0,1 1 0 0 0,-1-1 1 0 0,0 0-1 0 0,0 1 0 0 0,0-1 0 0 0,-1 0 0 0 0,1 0 1 0 0,-1 0-1 0 0,0 0 0 0 0,0 0 0 0 0,0 0 0 0 0,-1 1 1 0 0,1-1-1 0 0,-1 0 0 0 0,0 0 0 0 0,0 0 1 0 0,0 1-1 0 0,0-1 0 0 0,-1 0 0 0 0,0 1 0 0 0,0-1 1 0 0,0 1-1 0 0,0 0 0 0 0,0 0 0 0 0,-1 0 1 0 0,1 0-1 0 0,-1 0 0 0 0,0 0 0 0 0,0 1 0 0 0,0-1 1 0 0,0 1-1 0 0,0 0 0 0 0,0 0 0 0 0,-1 0 0 0 0,1 0 1 0 0,-1 0-45 0 0,-72-39-785 0 0,42 28-3241 0 0,10 4-2519 0 0,18 7 2615 0 0</inkml:trace>
  <inkml:trace contextRef="#ctx0" brushRef="#br0" timeOffset="2024.703">300 536 892 0 0,'-54'-28'5166'0'0,"-46"39"-3054"0"0,22 21-3172 0 0,30-8-2581 0 0,29-13 1688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0:03.3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18 376 0 0,'0'0'940'0'0,"0"0"-24"0"0,0 0-68 0 0,0 0 44 0 0,10-3-84 0 0,-10 3-83 0 0,0 0-69 0 0,0 0-72 0 0,0 0-80 0 0,0 0-120 0 0,4-4-180 0 0,-4 4-240 0 0,4-5-344 0 0,-4 5-860 0 0,0 0-1337 0 0,6-5 593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51.05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644 580 532 0 0,'-4'-3'364'0'0,"0"0"-1"0"0,1 0 1 0 0,0 0-1 0 0,-1-1 1 0 0,1 1 0 0 0,1-1-1 0 0,-1 1 1 0 0,0-1-1 0 0,1 0 1 0 0,0 0-1 0 0,0 0 1 0 0,0-1 0 0 0,0 1-1 0 0,1 0 1 0 0,-1-1-1 0 0,1 1 1 0 0,0-1 0 0 0,1 1-1 0 0,-1-1 1 0 0,1 0-1 0 0,0 1 1 0 0,0-1-1 0 0,1-2-363 0 0,-1 5 89 0 0,0-1 0 0 0,1 1 0 0 0,0-1 0 0 0,-1 1 0 0 0,1-1 0 0 0,0 1 0 0 0,0 0 0 0 0,1-1 0 0 0,-1 1 0 0 0,0 0 0 0 0,1 0 0 0 0,-1 0 0 0 0,1 0 0 0 0,0 0 0 0 0,0 0 0 0 0,-1 1 0 0 0,1-1 0 0 0,1 0 0 0 0,-1 1 0 0 0,0-1 0 0 0,0 1 0 0 0,0 0 0 0 0,1 0 0 0 0,-1 0 0 0 0,1 0 0 0 0,-1 0 0 0 0,0 1 0 0 0,1-1 0 0 0,0 1 0 0 0,-1-1 0 0 0,1 1 0 0 0,-1 0 0 0 0,1 0 0 0 0,-1 0 0 0 0,1 0 0 0 0,0 1 0 0 0,-1-1 0 0 0,1 1 0 0 0,-1 0 0 0 0,1-1-1 0 0,0 2-88 0 0,1-1 55 0 0,0-1-1 0 0,0 1 1 0 0,-1 1-1 0 0,1-1 0 0 0,-1 1 1 0 0,1-1-1 0 0,-1 1 0 0 0,1 0 1 0 0,-1 0-1 0 0,0 0 0 0 0,0 1 1 0 0,0-1-1 0 0,0 1 0 0 0,-1 0 1 0 0,1 0-1 0 0,-1 0 1 0 0,1 0-1 0 0,-1 0 0 0 0,0 0 1 0 0,0 0-1 0 0,0 1 0 0 0,-1-1 1 0 0,1 1-1 0 0,-1 0 0 0 0,0-1 1 0 0,0 1-1 0 0,0 0 0 0 0,-1 0 1 0 0,1-1-1 0 0,-1 1 1 0 0,0 0-1 0 0,0 0 0 0 0,0 0 1 0 0,0 0-1 0 0,-1-1 0 0 0,0 1 1 0 0,1 0-1 0 0,-2 0-54 0 0,-57 138 772 0 0,-70 42-131 0 0,128-182-634 0 0,0-1-1 0 0,1 1 1 0 0,-1 0-1 0 0,0-1 1 0 0,0 1-1 0 0,1 0 1 0 0,-1 0-1 0 0,1-1 1 0 0,0 1-1 0 0,-1 0 1 0 0,1 0-1 0 0,0 0 1 0 0,0-1-1 0 0,0 1 1 0 0,0 0-1 0 0,1 0 1 0 0,-1-1-1 0 0,0 1 1 0 0,1 0-1 0 0,-1 0 0 0 0,1-1 1 0 0,0 1-1 0 0,0 0 1 0 0,-1-1-1 0 0,1 1 1 0 0,0-1-1 0 0,0 1 1 0 0,0-1-1 0 0,1 1 1 0 0,-1-1-1 0 0,0 0 1 0 0,0 1-1 0 0,1-1 1 0 0,-1 0-1 0 0,1 0 1 0 0,-1 0-1 0 0,1 0 1 0 0,-1 0-1 0 0,1-1 1 0 0,0 1-1 0 0,-1 0 0 0 0,1-1 1 0 0,0 1-1 0 0,0-1 1 0 0,-1 0-1 0 0,1 1 1 0 0,0-1-1 0 0,0 0 1 0 0,0 0-1 0 0,1 0-6 0 0,103-3 317 0 0,-96 2-299 0 0,156-35-1577 0 0,-67-19-7853 0 0,-84 43 6199 0 0</inkml:trace>
  <inkml:trace contextRef="#ctx0" brushRef="#br0" timeOffset="406.532">1269 241 8 0 0,'-15'-20'395'0'0,"-2"0"1"0"0,-1 2-1 0 0,0 0 1 0 0,-1 0-1 0 0,-1 2 1 0 0,0 1-1 0 0,-1 0 0 0 0,-1 1 1 0 0,-1 2-1 0 0,1 0 1 0 0,-2 1-1 0 0,0 2 1 0 0,0 0-1 0 0,0 2 0 0 0,-1 0 1 0 0,0 2-1 0 0,-1 1 1 0 0,1 0-1 0 0,-1 2 1 0 0,1 1-1 0 0,-2 2-395 0 0,-15-4 332 0 0,0 1 0 0 0,0 3-1 0 0,-1 1 1 0 0,1 2 0 0 0,1 2 0 0 0,-1 2 0 0 0,1 2-1 0 0,-23 9-331 0 0,43-12 107 0 0,1 2 0 0 0,0 0-1 0 0,0 1 1 0 0,1 1 0 0 0,0 1-1 0 0,1 0 1 0 0,1 1 0 0 0,0 1-1 0 0,0 1 1 0 0,2 1 0 0 0,0 0-1 0 0,1 1 1 0 0,0 0 0 0 0,2 1-1 0 0,0 0 1 0 0,1 1 0 0 0,-4 10-107 0 0,1-4 90 0 0,2 1-1 0 0,1 1 1 0 0,1 0 0 0 0,1 0 0 0 0,1 1 0 0 0,2 0-1 0 0,1 0 1 0 0,1 1 0 0 0,1 0 0 0 0,2-1 0 0 0,0 1-1 0 0,3 0 1 0 0,0 0 0 0 0,1-1 0 0 0,2 1 0 0 0,1-1-1 0 0,2 0 1 0 0,0-1 0 0 0,2 0 0 0 0,1 0 0 0 0,1-1-1 0 0,1 0 1 0 0,1-1 0 0 0,1-1 0 0 0,2 0-1 0 0,0-1 1 0 0,1-1 0 0 0,3 1-90 0 0,4-4 62 0 0,2 0 0 0 0,0-1 0 0 0,1-2 0 0 0,0-1 0 0 0,2-1 0 0 0,-1-2-1 0 0,2 0 1 0 0,0-2 0 0 0,0-2 0 0 0,0-1 0 0 0,1-1 0 0 0,0-2 0 0 0,0-1 0 0 0,1-1 0 0 0,18-2-62 0 0,1-3 276 0 0,-1-1 0 0 0,0-3 0 0 0,0-2 0 0 0,-1-2 1 0 0,0-2-1 0 0,-1-3 0 0 0,-1-2 0 0 0,0-1 0 0 0,23-16-276 0 0,-47 24 172 0 0,-2-2-1 0 0,0-1 1 0 0,0 0 0 0 0,-1-1-1 0 0,-1-2 1 0 0,-1 0-1 0 0,0-1 1 0 0,-1-1-1 0 0,-1-1 1 0 0,-1 0-1 0 0,-1-1 1 0 0,0 0-1 0 0,-2-2 1 0 0,-1 0 0 0 0,0 0-1 0 0,-2-1 1 0 0,5-18-172 0 0,-6 13-79 0 0,-2-1 1 0 0,-2 1 0 0 0,-1-1 0 0 0,-1 0-1 0 0,-1 0 1 0 0,-2 0 0 0 0,-1-8 78 0 0,0 30-319 0 0,0-1 0 0 0,0 0 0 0 0,-1 0 0 0 0,0 0 0 0 0,-1 1 0 0 0,0-1 0 0 0,0 1-1 0 0,-1 0 1 0 0,0 0 0 0 0,-1 0 0 0 0,1 0 0 0 0,-1 1 0 0 0,-1 0 0 0 0,0 0 0 0 0,0 0 0 0 0,-6-5 319 0 0,-54-20-7895 0 0,26 20 3354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49.80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680 248 660 0 0,'-113'144'5799'0'0,"91"-103"-3366"0"0,40-62-430 0 0,93-211 1550 0 0,-111 231-3484 0 0,0 1-3 0 0,0 0 4 0 0,0 0-3 0 0,12 88 362 0 0,12 79 220 0 0,-17-138-524 0 0,-1 1-1 0 0,-2 0 1 0 0,-1 0-1 0 0,-1 0 1 0 0,-1 0 0 0 0,-2 0-1 0 0,-1 0 1 0 0,-3 8-125 0 0,4-32 18 0 0,-1 0 0 0 0,0 0 1 0 0,0 0-1 0 0,-1-1 0 0 0,0 1 1 0 0,0-1-1 0 0,0 1 0 0 0,0-1 1 0 0,-1 0-1 0 0,0 0 0 0 0,0-1 0 0 0,0 1 1 0 0,-1-1-1 0 0,0 0 0 0 0,1 0 1 0 0,-1 0-1 0 0,-1-1 0 0 0,1 0 1 0 0,0 0-1 0 0,-1 0 0 0 0,0-1 0 0 0,1 1 1 0 0,-1-1-1 0 0,0-1 0 0 0,0 1 1 0 0,0-1-1 0 0,-7 1-18 0 0,6-2 48 0 0,7-1-36 0 0,0 1 0 0 0,0-1 0 0 0,0 1-1 0 0,0 0 1 0 0,0-1 0 0 0,0 1 0 0 0,0-1-1 0 0,0 1 1 0 0,0-1 0 0 0,0 1 0 0 0,0 0-1 0 0,0-1 1 0 0,0 1 0 0 0,-1-1 0 0 0,1 1 0 0 0,0 0-1 0 0,0-1 1 0 0,0 1 0 0 0,-1 0 0 0 0,1-1-1 0 0,0 1 1 0 0,0 0 0 0 0,-1-1 0 0 0,1 1-1 0 0,0 0 1 0 0,-1 0 0 0 0,1-1 0 0 0,0 1 0 0 0,-1 0-1 0 0,1 0-11 0 0,42-16-4 0 0,0 2-1 0 0,1 2 0 0 0,0 1 0 0 0,1 3 1 0 0,30-2 4 0 0,-36 5-4 0 0,69-6-225 0 0,-106 11-34 0 0,-1 0-66 0 0,7-2-423 0 0,-11 3-8498 0 0,-20 5 5402 0 0</inkml:trace>
  <inkml:trace contextRef="#ctx0" brushRef="#br0" timeOffset="463.541">1157 214 792 0 0,'-8'-14'396'0'0,"0"1"0"0"0,-1 0 0 0 0,0 0 0 0 0,-1 0 1 0 0,-1 1-1 0 0,0 1 0 0 0,0 0 0 0 0,-1 0 0 0 0,0 1 0 0 0,-1 1 0 0 0,-1 0 0 0 0,1 1 0 0 0,-1 0 1 0 0,0 1-1 0 0,-1 1 0 0 0,0 0 0 0 0,-11-2-396 0 0,-2-1 367 0 0,0 2-1 0 0,-1 2 1 0 0,0 0 0 0 0,-1 2 0 0 0,1 1 0 0 0,-1 1-1 0 0,1 2 1 0 0,0 1 0 0 0,-7 2-367 0 0,10 1 146 0 0,1 1 0 0 0,-1 1 0 0 0,1 2-1 0 0,0 0 1 0 0,1 2 0 0 0,0 0 0 0 0,1 2 0 0 0,0 0 0 0 0,1 2-1 0 0,1 1 1 0 0,0 0 0 0 0,1 1 0 0 0,1 2 0 0 0,0 0 0 0 0,2 0 0 0 0,0 2-1 0 0,-3 5-145 0 0,-10 18 207 0 0,2 1-1 0 0,1 2 0 0 0,3 0 1 0 0,1 1-1 0 0,3 2 0 0 0,2 0 0 0 0,2 1 1 0 0,1 7-207 0 0,7-38 79 0 0,1 1-1 0 0,1 0 1 0 0,1 1 0 0 0,1-1 0 0 0,1 1 0 0 0,1 0 0 0 0,1 0 0 0 0,1 0 0 0 0,0 0 0 0 0,2-1-1 0 0,1 1 1 0 0,0 0 0 0 0,2-1 0 0 0,0 0 0 0 0,2 0 0 0 0,0 0 0 0 0,1-1 0 0 0,1 0 0 0 0,1 0-1 0 0,1-1 1 0 0,0 0 0 0 0,2-1 0 0 0,0-1 0 0 0,1 0 0 0 0,7 6-79 0 0,9-6 82 0 0,2-3 1 0 0,0 0-1 0 0,1-2 0 0 0,0-1 1 0 0,1-2-1 0 0,0-1 0 0 0,0-2 1 0 0,1-1-1 0 0,0-2 1 0 0,-1-1-1 0 0,1-2 0 0 0,0-1 1 0 0,0-2-1 0 0,0-1 0 0 0,31-9-82 0 0,-30 10 182 0 0,0-1 0 0 0,-1-2 0 0 0,0-2 0 0 0,0-1 0 0 0,0-2 0 0 0,-1-1 0 0 0,-1-2 0 0 0,0-1 0 0 0,-1-1 0 0 0,-1-2 0 0 0,-1-2 0 0 0,0 0 0 0 0,-1-2 0 0 0,-2-1 0 0 0,0-1 0 0 0,-1-2-1 0 0,-2 0 1 0 0,-1-2 0 0 0,0 0 0 0 0,9-19-182 0 0,-16 18 95 0 0,-1 0-1 0 0,-2-1 1 0 0,-1-1-1 0 0,-1 0 1 0 0,-2 0-1 0 0,-1-1 1 0 0,-1 0-1 0 0,-2-1 1 0 0,-1 1-1 0 0,-2-1 1 0 0,-1 0-1 0 0,-2-16-94 0 0,-2 24-38 0 0,0 0-1 0 0,-2 0 0 0 0,-1 1 0 0 0,-1 0 1 0 0,0 0-1 0 0,-2 0 0 0 0,-1 1 0 0 0,-1 0 1 0 0,-1 1-1 0 0,-1 1 0 0 0,-8-11 39 0 0,-96-67-3446 0 0,107 94 2625 0 0,-1 1 0 0 0,0 0 0 0 0,0 1 1 0 0,0 0-1 0 0,0 1 0 0 0,-1 0 0 0 0,1 0 0 0 0,-1 1 0 0 0,1 1 0 0 0,-1 0 0 0 0,1 1 0 0 0,-1 0 0 0 0,0 1 821 0 0,-31 6-4721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48.05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494 214 556 0 0,'0'-2'165'0'0,"0"-1"-1"0"0,0 1 0 0 0,0 0 1 0 0,0 0-1 0 0,-1-1 1 0 0,1 1-1 0 0,-1 0 1 0 0,1 0-1 0 0,-1 0 1 0 0,0 0-1 0 0,0 0 1 0 0,0 0-1 0 0,0 0 1 0 0,0 0-1 0 0,0 0 1 0 0,-1 0-1 0 0,1 0 1 0 0,-1 1-1 0 0,1-1 1 0 0,-1 0-1 0 0,0 1 0 0 0,1 0 1 0 0,-1-1-1 0 0,0 1 1 0 0,0 0-1 0 0,0 0 1 0 0,0 0-1 0 0,0 0 1 0 0,0 0-1 0 0,0 0 1 0 0,-1 1-1 0 0,1-1 1 0 0,0 1-1 0 0,0 0 1 0 0,0-1-1 0 0,-1 1 1 0 0,1 0-1 0 0,0 0 1 0 0,0 0-1 0 0,-1 1 0 0 0,1-1 1 0 0,0 1-1 0 0,0-1 1 0 0,0 1-1 0 0,-1 0 1 0 0,1-1-1 0 0,-2 2-164 0 0,-90 66 1714 0 0,50-10-1103 0 0,3 2 1 0 0,2 2-1 0 0,3 1 1 0 0,-10 27-612 0 0,28-54 204 0 0,3-11 39 0 0,1 1-1 0 0,2 1 0 0 0,0 0 0 0 0,2 1 0 0 0,1 0 0 0 0,1 0 0 0 0,2 1 1 0 0,0 0-1 0 0,2 0 0 0 0,2 1 0 0 0,0 27-242 0 0,4-49 42 0 0,1 0-1 0 0,0 0 1 0 0,1 0 0 0 0,-1 0-1 0 0,2 0 1 0 0,-1-1 0 0 0,1 1-1 0 0,0-1 1 0 0,0-1 0 0 0,1 1-1 0 0,0-1 1 0 0,0 0 0 0 0,1 0-1 0 0,-1 0 1 0 0,1-1 0 0 0,0 0-1 0 0,1-1 1 0 0,-1 0 0 0 0,1 0-1 0 0,0 0 1 0 0,0-1 0 0 0,0 0-1 0 0,1 0 1 0 0,-1-1 0 0 0,1-1-1 0 0,-1 1 1 0 0,1-1-1 0 0,-1-1 1 0 0,1 1 0 0 0,0-1-1 0 0,-1-1 1 0 0,1 0 0 0 0,0 0-1 0 0,-1-1 1 0 0,1 0 0 0 0,-1 0-1 0 0,0-1 1 0 0,0 0 0 0 0,0 0-1 0 0,0-1 1 0 0,0 0 0 0 0,-1-1-1 0 0,0 1 1 0 0,0-1 0 0 0,0-1-1 0 0,0 0 1 0 0,-1 1 0 0 0,0-2-1 0 0,0 1 1 0 0,-1-1 0 0 0,1 0-1 0 0,2-6-41 0 0,-5 6 29 0 0,1 0 0 0 0,-2-1 0 0 0,1 1 0 0 0,-1-1-1 0 0,0 1 1 0 0,-1-1 0 0 0,0 0 0 0 0,0 0 0 0 0,-1 0-1 0 0,0 0 1 0 0,0 1 0 0 0,-1-1 0 0 0,0 0 0 0 0,0 0-1 0 0,-1 0 1 0 0,0 1 0 0 0,0-1 0 0 0,-1 1 0 0 0,0-1-1 0 0,0 1 1 0 0,0 0 0 0 0,-1 0 0 0 0,-1 1 0 0 0,1-1 0 0 0,-1 1-1 0 0,0 0 1 0 0,0 0 0 0 0,-5-4-29 0 0,-4-5 29 0 0,-1 1 0 0 0,0 1 0 0 0,-1 0-1 0 0,0 1 1 0 0,-1 1 0 0 0,0 0 0 0 0,-1 1 0 0 0,0 1 0 0 0,-1 1 0 0 0,-16-5-29 0 0,-39-1-222 0 0,35 28-3043 0 0,39 0 690 0 0,5-9-3453 0 0,7 2 2378 0 0</inkml:trace>
  <inkml:trace contextRef="#ctx0" brushRef="#br0" timeOffset="417.231">882 527 392 0 0,'-20'-13'4512'0'0,"-29"32"-2431"0"0,39-7-1842 0 0,0 0-1 0 0,1 0 0 0 0,1 1 1 0 0,0 0-1 0 0,1 1 0 0 0,0 0 1 0 0,1 0-1 0 0,0 0 0 0 0,1 1 1 0 0,1 0-1 0 0,0 0 0 0 0,2 0 1 0 0,-1 0-1 0 0,2 1 0 0 0,0-1 1 0 0,0 1-1 0 0,2-1 0 0 0,0 1 1 0 0,1-1-1 0 0,0 0 0 0 0,4 9-238 0 0,-3-13 99 0 0,1-1 0 0 0,0 0 0 0 0,0 0 0 0 0,1-1 0 0 0,1 1-1 0 0,0-1 1 0 0,0 0 0 0 0,0-1 0 0 0,1 1 0 0 0,1-1 0 0 0,-1-1-1 0 0,1 1 1 0 0,1-2 0 0 0,-1 1 0 0 0,1-1 0 0 0,0 0 0 0 0,1-1-1 0 0,-1 0 1 0 0,1 0 0 0 0,0-1 0 0 0,0 0 0 0 0,1-1 0 0 0,-1 0-1 0 0,1-1 1 0 0,-1 0 0 0 0,1-1 0 0 0,0 0 0 0 0,0 0 0 0 0,0-1-1 0 0,-1-1 1 0 0,1 0 0 0 0,0 0 0 0 0,0-1 0 0 0,-1 0 0 0 0,1-1-1 0 0,-1 0 1 0 0,0-1 0 0 0,0 0 0 0 0,0-1 0 0 0,0 0 0 0 0,-1 0-1 0 0,0-1 1 0 0,7-5-99 0 0,-11 5 60 0 0,1 1 1 0 0,-1-1-1 0 0,0-1 0 0 0,0 1 0 0 0,0 0 1 0 0,-1-1-1 0 0,0 0 0 0 0,-1 0 0 0 0,1-1 1 0 0,-1 1-1 0 0,-1 0 0 0 0,1-1 0 0 0,-1 0 1 0 0,-1 0-1 0 0,1 1 0 0 0,-1-1 0 0 0,-1 0 1 0 0,0 0-1 0 0,0 0 0 0 0,0 0 0 0 0,-1 0 1 0 0,0 0-1 0 0,0 0 0 0 0,-1 0 0 0 0,0 1 1 0 0,-1-1-1 0 0,0 1 0 0 0,0-1 0 0 0,-2-3-60 0 0,-6-12 77 0 0,0 1-1 0 0,-2 0 0 0 0,0 0 0 0 0,-2 1 1 0 0,0 1-1 0 0,-1 1 0 0 0,-1 0 1 0 0,-16-13-77 0 0,-110-68-731 0 0,75 72-6174 0 0,60 24 2754 0 0,2-1 320 0 0</inkml:trace>
  <inkml:trace contextRef="#ctx0" brushRef="#br0" timeOffset="736.366">1108 119 108 0 0,'0'0'847'0'0,"0"0"-4"0"0,0 0-14 0 0,0 0-26 0 0,18 31 2004 0 0,-11-24-2495 0 0,0-1 1 0 0,0 0 0 0 0,1 0 0 0 0,0 0 0 0 0,0-1 0 0 0,0 0-1 0 0,1-1 1 0 0,-1 0 0 0 0,1 0 0 0 0,0-1 0 0 0,0 0 0 0 0,0 0 0 0 0,1-1-1 0 0,-1-1 1 0 0,1 1 0 0 0,-1-2 0 0 0,1 1 0 0 0,-1-1 0 0 0,1-1-1 0 0,0 1 1 0 0,-1-2 0 0 0,0 1 0 0 0,1-1 0 0 0,-1-1 0 0 0,0 0-1 0 0,0 0 1 0 0,1-1-313 0 0,-9 4 40 0 0,0-1-1 0 0,0 1 0 0 0,0 0 0 0 0,0-1 0 0 0,0 0 0 0 0,0 1 1 0 0,0-1-1 0 0,0 0 0 0 0,0 1 0 0 0,0-1 0 0 0,-1 0 1 0 0,1 0-1 0 0,0 0 0 0 0,0 0 0 0 0,-1 1 0 0 0,1-1 1 0 0,0 0-1 0 0,-1-1 0 0 0,1 1 0 0 0,-1 0 0 0 0,1 0 1 0 0,-1 0-1 0 0,0 0 0 0 0,0 0 0 0 0,1 0 0 0 0,-1 0 1 0 0,0-1-1 0 0,0 1 0 0 0,0 0 0 0 0,0 0 0 0 0,0 0 0 0 0,0 0 1 0 0,0-1-1 0 0,-1 1 0 0 0,1 0 0 0 0,0 0 0 0 0,-1 0 1 0 0,1 0-1 0 0,-1 0 0 0 0,1 0 0 0 0,-1 0 0 0 0,1 0 1 0 0,-1 0-1 0 0,0 0 0 0 0,0 0 0 0 0,1 0 0 0 0,-1 0 1 0 0,0 1-1 0 0,0-1 0 0 0,0 0 0 0 0,0 0 0 0 0,0 1 1 0 0,0-1-1 0 0,0 1 0 0 0,0-1 0 0 0,0 1-39 0 0,-60-40 599 0 0,-146-15-145 0 0,38 16-6979 0 0,152 32 2209 0 0,3-1 330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40.51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203 318 116 0 0,'49'-52'7783'0'0,"-48"51"-7357"0"0,-1 1-26 0 0,0 0-35 0 0,0 0-25 0 0,0 0-33 0 0,-58 49 891 0 0,37-26-1021 0 0,2 1 1 0 0,0 1-1 0 0,2 0 1 0 0,0 1-1 0 0,2 1 0 0 0,1 1 1 0 0,1 0-1 0 0,1 0 1 0 0,2 1-1 0 0,1 1 0 0 0,1 0 1 0 0,1 0-1 0 0,2 1 0 0 0,2-1 1 0 0,0 1-1 0 0,2 22-177 0 0,0-42 43 0 0,1 0-1 0 0,0 0 1 0 0,1 0 0 0 0,0 0-1 0 0,0-1 1 0 0,1 1-1 0 0,1 0 1 0 0,0-1-1 0 0,0 1 1 0 0,1-1 0 0 0,1 0-1 0 0,-1 0 1 0 0,2 0-1 0 0,-1-1 1 0 0,1 0 0 0 0,1 0-1 0 0,-1 0 1 0 0,2-1-1 0 0,-1 0 1 0 0,1 0-1 0 0,0-1 1 0 0,1 0 0 0 0,-1-1-1 0 0,2 1 1 0 0,-1-2-1 0 0,0 1 1 0 0,1-1-1 0 0,0-1 1 0 0,0 0 0 0 0,1 0-1 0 0,-1-1 1 0 0,1-1-1 0 0,0 1 1 0 0,-1-2 0 0 0,1 1-1 0 0,0-2 1 0 0,0 1-1 0 0,0-1 1 0 0,0-1-1 0 0,0 0 1 0 0,0-1 0 0 0,0 0-1 0 0,-1 0 1 0 0,7-3-43 0 0,-13 3 40 0 0,1 1 0 0 0,-1-1 0 0 0,0 1 0 0 0,0-1-1 0 0,0 0 1 0 0,-1-1 0 0 0,1 1 0 0 0,0-1 0 0 0,-1 0 0 0 0,1 1 0 0 0,-1-2 0 0 0,0 1 0 0 0,0 0 0 0 0,0-1 0 0 0,-1 1 0 0 0,1-1 0 0 0,-1 0 0 0 0,0 1 0 0 0,0-1-1 0 0,0 0 1 0 0,-1-1 0 0 0,1 1 0 0 0,-1 0 0 0 0,0 0 0 0 0,0-1 0 0 0,0 1 0 0 0,-1-1 0 0 0,0 1 0 0 0,1 0 0 0 0,-2-1 0 0 0,1 1 0 0 0,0-1 0 0 0,-1 1 0 0 0,0 0-1 0 0,0-1 1 0 0,0 1 0 0 0,-1 0 0 0 0,0-3-40 0 0,-5-4 35 0 0,0 0 0 0 0,-1 1 0 0 0,0 0 0 0 0,-1 0 0 0 0,0 0 0 0 0,0 1 0 0 0,-1 1 0 0 0,-1 0 0 0 0,1 0 0 0 0,-1 1 0 0 0,0 0 0 0 0,-1 1 0 0 0,1 0 0 0 0,-1 1-1 0 0,0 0 1 0 0,-1 1 0 0 0,1 0 0 0 0,-1 1 0 0 0,0 1 0 0 0,-5-1-35 0 0,-96-8-2240 0 0,112 11 1355 0 0,1 1-591 0 0,0 2 1408 0 0,1-2-6903 0 0,0-1 3468 0 0</inkml:trace>
  <inkml:trace contextRef="#ctx0" brushRef="#br0" timeOffset="452.801">906 482 236 0 0,'-54'-46'6444'0'0,"-9"55"-3692"0"0,53-3-2584 0 0,0 0 0 0 0,1 0 0 0 0,0 1 0 0 0,0 1 0 0 0,1-1 0 0 0,0 1 1 0 0,0 0-1 0 0,1 1 0 0 0,0 0 0 0 0,0 0 0 0 0,-3 9-168 0 0,-2 3 192 0 0,2 0 1 0 0,0 1-1 0 0,1 0 0 0 0,2 1 1 0 0,0 0-1 0 0,2 0 0 0 0,0 0 1 0 0,1 1-193 0 0,3-16 47 0 0,0 0 1 0 0,1-1 0 0 0,-1 1-1 0 0,1 0 1 0 0,1 0-1 0 0,0-1 1 0 0,0 1 0 0 0,0 0-1 0 0,1-1 1 0 0,0 1-1 0 0,1-1 1 0 0,-1 0 0 0 0,1 0-1 0 0,1 0 1 0 0,-1 0-1 0 0,1 0 1 0 0,1-1 0 0 0,-1 0-1 0 0,1 0 1 0 0,0 0-1 0 0,0 0 1 0 0,1-1 0 0 0,0 1-1 0 0,0-2 1 0 0,0 1-1 0 0,4 2-47 0 0,5-2 136 0 0,0-1 0 0 0,1 0 0 0 0,-1-1 0 0 0,1-1 1 0 0,-1 0-1 0 0,1-1 0 0 0,0-1 0 0 0,0 0 0 0 0,0-1 0 0 0,-1-1 0 0 0,1 0 0 0 0,-1-1 0 0 0,1-1 0 0 0,-1 0 0 0 0,0-2 0 0 0,-1 1 0 0 0,1-2 0 0 0,-1 0 0 0 0,0 0 0 0 0,-1-2 0 0 0,1 1 0 0 0,6-8-136 0 0,-13 10 93 0 0,0 0 1 0 0,0-1-1 0 0,0 0 0 0 0,-1 0 0 0 0,0 0 0 0 0,-1-1 0 0 0,0 0 1 0 0,0 0-1 0 0,-1-1 0 0 0,0 1 0 0 0,0-1 0 0 0,-1 0 0 0 0,0 0 1 0 0,0 0-1 0 0,-1 0 0 0 0,0 0 0 0 0,-1-1 0 0 0,0 1 0 0 0,-1-1 1 0 0,0 1-1 0 0,0 0 0 0 0,-1-1 0 0 0,0 1 0 0 0,0-1 1 0 0,-1 1-1 0 0,-1 0 0 0 0,1 0 0 0 0,-2 0 0 0 0,1 0 0 0 0,-1 1 1 0 0,0-1-1 0 0,-1 1 0 0 0,0 0 0 0 0,0 0 0 0 0,-2 0-93 0 0,-3-6 48 0 0,-1 0 1 0 0,0 1-1 0 0,-1 1 0 0 0,0 0 1 0 0,-1 0-1 0 0,-1 1 0 0 0,0 1 0 0 0,0 0 1 0 0,-1 1-1 0 0,0 1 0 0 0,0 0 0 0 0,-1 1 1 0 0,0 1-1 0 0,-1 0 0 0 0,1 1 0 0 0,-6 0-48 0 0,-102 0-3873 0 0,113 5 1825 0 0,4-1-807 0 0,3 2-2658 0 0,4-1 1691 0 0</inkml:trace>
  <inkml:trace contextRef="#ctx0" brushRef="#br0" timeOffset="749.398">1153 83 104 0 0,'0'0'865'0'0,"0"0"-31"0"0,0 0-27 0 0,0 0-15 0 0,-18 19 1424 0 0,17-16-2054 0 0,0 0 0 0 0,0 1 0 0 0,1-1 0 0 0,-1 0 0 0 0,1 0 1 0 0,-1 1-1 0 0,1-1 0 0 0,0 0 0 0 0,0 0 0 0 0,0 1 0 0 0,1-1 0 0 0,-1 0 0 0 0,1 0 1 0 0,0 0-1 0 0,0 0 0 0 0,0 1 0 0 0,0-1 0 0 0,1 0 0 0 0,-1-1 0 0 0,1 1 0 0 0,0 0 0 0 0,-1 0 1 0 0,1-1-1 0 0,0 1 0 0 0,1-1 0 0 0,-1 1 0 0 0,0-1 0 0 0,1 0 0 0 0,-1 0 0 0 0,1 0 1 0 0,0 0-1 0 0,0-1 0 0 0,0 1 0 0 0,0-1 0 0 0,0 0 0 0 0,0 0 0 0 0,0 0 0 0 0,0 0 0 0 0,0 0 1 0 0,0 0-1 0 0,1-1 0 0 0,-1 0 0 0 0,0 0 0 0 0,0 0 0 0 0,4 0-162 0 0,4 1 228 0 0,0-1 1 0 0,0 0-1 0 0,1 0 0 0 0,-1-1 0 0 0,0-1 0 0 0,0 0 0 0 0,0 0 1 0 0,0-1-1 0 0,0-1 0 0 0,-1 0 0 0 0,1 0 0 0 0,-1-1 0 0 0,0 0 1 0 0,-1-1-1 0 0,1 0 0 0 0,-1-1 0 0 0,2-1-228 0 0,-10 6 37 0 0,1 0 0 0 0,-1 0 0 0 0,1 0 0 0 0,-1 0 1 0 0,0 0-1 0 0,0 0 0 0 0,0-1 0 0 0,0 1 0 0 0,0 0 0 0 0,0-1 0 0 0,-1 1 0 0 0,1 0 0 0 0,-1-1 0 0 0,0 1 0 0 0,1-1 0 0 0,-1 1 0 0 0,0-1 0 0 0,-1 1 0 0 0,1-1 0 0 0,0 1 0 0 0,-1 0 1 0 0,1-1-1 0 0,-1 1 0 0 0,0 0 0 0 0,0-1 0 0 0,0 1 0 0 0,0 0 0 0 0,0 0 0 0 0,0 0 0 0 0,-1-1 0 0 0,1 1 0 0 0,-1 1 0 0 0,1-1 0 0 0,-1 0 0 0 0,0 0 0 0 0,0 1 0 0 0,1-1 0 0 0,-1 1 1 0 0,-1-1-38 0 0,-84-47-124 0 0,68 45-199 0 0,0 1-1 0 0,1 1 0 0 0,-1 1 0 0 0,0 1 1 0 0,0 0-1 0 0,0 1 0 0 0,0 1 0 0 0,0 1 1 0 0,0 0-1 0 0,-1 2 324 0 0,-115 38-8186 0 0,88-25 4423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08.97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88 200 0 0,'23'7'5595'0'0,"30"-21"-4555"0"0,-36 9-301 0 0,372-60 4827 0 0,-243 57-4174 0 0,-138 6-1671 0 0,-7 2-8918 0 0,-1 0 6353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09.273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38 836 0 0,'201'-13'8728'0'0,"1"1"-4948"0"0,-123 7-2570 0 0,-46 1-3308 0 0,-29 1-308 0 0,-4 2-1948 0 0,0 1 1150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17.79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 39 520 0 0,'0'0'753'0'0,"19"5"2202"0"0,206-22 3263 0 0,-68-1-4362 0 0,-25 14-349 0 0,-91 2-2336 0 0,-11-1-6619 0 0,-28 3 4336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18.047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0 102 668 0 0,'10'11'4159'0'0,"5"-9"-3706"0"0,1-1-1 0 0,-1 0 1 0 0,1-1-1 0 0,-1-1 1 0 0,1 0-1 0 0,-1-1 1 0 0,1 0-1 0 0,-1-2 1 0 0,13-4-453 0 0,33-5 573 0 0,274-45-1130 0 0,-236 40-3834 0 0,-48 9 1846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18.891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2 146 708 0 0,'0'-3'173'0'0,"-1"1"0"0"0,1 0 1 0 0,-1-1-1 0 0,1 1 0 0 0,0 0 0 0 0,0-1 0 0 0,0 1 0 0 0,0 0 1 0 0,1-1-1 0 0,-1 1 0 0 0,1 0 0 0 0,-1-1 0 0 0,1 1 0 0 0,0 0 0 0 0,0 0 1 0 0,-1 0-1 0 0,2 0 0 0 0,-1 0 0 0 0,0 0 0 0 0,0 0 0 0 0,1 0 1 0 0,-1 0-1 0 0,1 0 0 0 0,0 1 0 0 0,-1-1 0 0 0,1 1 0 0 0,0-1 1 0 0,0 1-1 0 0,1-1-173 0 0,105-48 2324 0 0,-87 42-1942 0 0,0 2 0 0 0,1 0-1 0 0,0 1 1 0 0,0 2 0 0 0,1 0-1 0 0,-1 1 1 0 0,0 1 0 0 0,1 1 0 0 0,-1 1-1 0 0,1 2 1 0 0,-1 0 0 0 0,0 1-1 0 0,0 1 1 0 0,0 1 0 0 0,-1 1 0 0 0,0 0-1 0 0,6 5-381 0 0,-25-11 38 0 0,0 1 0 0 0,0 0-1 0 0,0-1 1 0 0,0 1 0 0 0,0 0-1 0 0,0 0 1 0 0,-1 0-1 0 0,1 0 1 0 0,-1 1 0 0 0,1-1-1 0 0,-1 0 1 0 0,0 1 0 0 0,0-1-1 0 0,0 1 1 0 0,0-1 0 0 0,0 1-1 0 0,-1-1 1 0 0,1 1-1 0 0,-1 0 1 0 0,1-1 0 0 0,-1 1-1 0 0,0 0 1 0 0,0-1 0 0 0,-1 1-1 0 0,1 0 1 0 0,0-1 0 0 0,-1 1-1 0 0,1-1 1 0 0,-1 1-1 0 0,0-1 1 0 0,0 1 0 0 0,0-1-1 0 0,0 1 1 0 0,-1-1 0 0 0,1 0-1 0 0,0 1 1 0 0,-1-1 0 0 0,0 0-1 0 0,1 0 1 0 0,-1 0-1 0 0,0 0 1 0 0,0-1 0 0 0,0 1-1 0 0,-1-1 1 0 0,1 1 0 0 0,0 0-38 0 0,-110 76 449 0 0,-144 22 226 0 0,231-92-540 0 0,23-7-121 0 0,63-6-78 0 0,-40 7 103 0 0,-1 0 0 0 0,0 2 0 0 0,0 1 0 0 0,0 0 1 0 0,0 1-1 0 0,-1 1 0 0 0,0 1 0 0 0,0 1 0 0 0,-1 0 1 0 0,0 2-1 0 0,-1 0 0 0 0,0 1 0 0 0,-1 0 0 0 0,0 1 1 0 0,-1 1-1 0 0,0 1 0 0 0,-2 0 0 0 0,1 1 0 0 0,5 11-39 0 0,-16-23 29 0 0,0 0-1 0 0,-1 1 1 0 0,0-1-1 0 0,0 1 1 0 0,0 0-1 0 0,-1-1 1 0 0,0 1-1 0 0,0 0 1 0 0,0 0-1 0 0,0 0 0 0 0,-1 0 1 0 0,0 0-1 0 0,0 0 1 0 0,0 0-1 0 0,0 0 1 0 0,-1 0-1 0 0,0 0 1 0 0,0 0-1 0 0,-1 0 1 0 0,1-1-1 0 0,-1 1 1 0 0,0 0-1 0 0,0-1 1 0 0,0 1-1 0 0,-1-1 0 0 0,0 0 1 0 0,1 0-1 0 0,-2 0 1 0 0,1 0-1 0 0,0 0 1 0 0,-1-1-1 0 0,1 1 1 0 0,-1-1-1 0 0,0 0 1 0 0,0 0-1 0 0,-1-1 1 0 0,0 1-29 0 0,-12 8 87 0 0,-1-1 1 0 0,0 0-1 0 0,-1-2 1 0 0,0 0-1 0 0,0-1 1 0 0,0-1-1 0 0,-1 0 1 0 0,-12 0-88 0 0,-2 0-28 0 0,5 1-47 0 0,1-2 0 0 0,-1-1 0 0 0,0-1 0 0 0,0-1 0 0 0,0-2-1 0 0,0-1 1 0 0,0-1 0 0 0,-18-4 75 0 0,46 6-101 0 0,0 0-1 0 0,1 0 1 0 0,-1-1-1 0 0,0 1 1 0 0,0 0 0 0 0,1 0-1 0 0,-1-1 1 0 0,0 1-1 0 0,1 0 1 0 0,-1-1-1 0 0,0 1 1 0 0,1-1 0 0 0,-1 1-1 0 0,0-1 1 0 0,1 1-1 0 0,-1-1 1 0 0,1 1 0 0 0,-1-1-1 0 0,1 1 1 0 0,-1-1-1 0 0,1 0 1 0 0,0 1-1 0 0,-1-1 1 0 0,1 0 0 0 0,0 0-1 0 0,-1 1 1 0 0,1-1-1 0 0,0 0 1 0 0,0 0-1 0 0,0 1 1 0 0,-1-1 0 0 0,1 0-1 0 0,0 0 1 0 0,0 0-1 0 0,0 1 1 0 0,1-1 0 0 0,-1 0-1 0 0,0 0 1 0 0,0 1-1 0 0,0-1 1 0 0,0 0-1 0 0,1 0 1 0 0,-1 1 0 0 0,0-1-1 0 0,1 0 1 0 0,-1 1-1 0 0,0-1 1 0 0,1 0-1 0 0,-1 1 1 0 0,1-1 0 0 0,-1 1-1 0 0,1-1 1 0 0,0 0-1 0 0,-1 1 1 0 0,1-1 0 0 0,-1 1-1 0 0,1 0 1 0 0,0-1-1 0 0,0 1 1 0 0,-1 0-1 0 0,1-1 1 0 0,0 1 101 0 0,46-36-5393 0 0,-42 32 3984 0 0,19-12-2114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19.36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219 49 224 0 0,'1'-1'118'0'0,"0"-1"0"0"0,-1 1 0 0 0,1 0 1 0 0,-1 0-1 0 0,1-1 0 0 0,-1 1 0 0 0,0 0 0 0 0,0-1 0 0 0,1 1 1 0 0,-1-1-1 0 0,0 1 0 0 0,0 0 0 0 0,0-1 0 0 0,0 1 0 0 0,0-1 1 0 0,-1 1-1 0 0,1 0 0 0 0,0-1 0 0 0,-1 1 0 0 0,1 0 0 0 0,-1-1 0 0 0,1 1 1 0 0,-1 0-1 0 0,0 0 0 0 0,1 0 0 0 0,-1-1 0 0 0,0 1 0 0 0,0 0 1 0 0,0 0-1 0 0,0 0 0 0 0,0 0 0 0 0,0 0 0 0 0,0 1 0 0 0,0-1 1 0 0,0 0-1 0 0,-1 0 0 0 0,1 1 0 0 0,0-1 0 0 0,0 0 0 0 0,-1 1 0 0 0,1 0 1 0 0,0-1-1 0 0,-1 1 0 0 0,1 0 0 0 0,0-1 0 0 0,-1 1 0 0 0,1 0 1 0 0,-1 0-1 0 0,1 0 0 0 0,0 0 0 0 0,-1 1 0 0 0,1-1 0 0 0,-1 0 1 0 0,1 1-1 0 0,0-1 0 0 0,-1 0 0 0 0,1 1 0 0 0,0 0 0 0 0,0-1 0 0 0,-1 1 1 0 0,1 0-1 0 0,0-1 0 0 0,0 1 0 0 0,0 0 0 0 0,0 0 0 0 0,0 0 1 0 0,0 0-1 0 0,0 1-118 0 0,-12 8 256 0 0,0 1 0 0 0,1 1 0 0 0,0 0 0 0 0,1 1 0 0 0,1 0 0 0 0,0 0 0 0 0,0 1 0 0 0,1 1 0 0 0,1 0 1 0 0,1 0-1 0 0,0 0 0 0 0,1 1 0 0 0,-4 15-256 0 0,6-22 97 0 0,-1 0 0 0 0,1 0-1 0 0,1 0 1 0 0,0 1 0 0 0,0-1 0 0 0,1 1 0 0 0,0 0 0 0 0,1-1 0 0 0,0 1 0 0 0,1 0 0 0 0,0 0 0 0 0,0 0-1 0 0,1 0 1 0 0,0 0 0 0 0,1-1 0 0 0,0 1 0 0 0,0 0 0 0 0,1-1 0 0 0,1 1 0 0 0,-1-1 0 0 0,1 0 0 0 0,1 0 0 0 0,0-1-1 0 0,0 1 1 0 0,1-1 0 0 0,0 0 0 0 0,0-1 0 0 0,1 1 0 0 0,0-1 0 0 0,0-1 0 0 0,1 1 0 0 0,-1-1 0 0 0,1 0-1 0 0,1-1 1 0 0,2 1-97 0 0,8-2 159 0 0,1-2 0 0 0,0 0-1 0 0,0-1 1 0 0,0-1 0 0 0,0-1-1 0 0,0 0 1 0 0,0-2 0 0 0,-1 0 0 0 0,1-2-1 0 0,-1 0 1 0 0,0-1 0 0 0,0 0-1 0 0,-1-2 1 0 0,1 0 0 0 0,-2-2-1 0 0,1 0 1 0 0,-1 0 0 0 0,-1-2-1 0 0,12-9-158 0 0,-23 16 62 0 0,1 1 0 0 0,-1-1 0 0 0,0 0 0 0 0,0 0 0 0 0,0-1-1 0 0,-1 1 1 0 0,0-1 0 0 0,0 0 0 0 0,0 0 0 0 0,-1 0 0 0 0,0-1-1 0 0,0 1 1 0 0,-1-1 0 0 0,1 0 0 0 0,-2 0 0 0 0,1 0 0 0 0,-1 0-1 0 0,0 0 1 0 0,0 0 0 0 0,-1 0 0 0 0,0 0 0 0 0,0 0 0 0 0,0 0-1 0 0,-1 0 1 0 0,0 0 0 0 0,-1 0 0 0 0,0 0 0 0 0,0 0 0 0 0,0 0-1 0 0,-1 1 1 0 0,0-2-62 0 0,-3-4 62 0 0,-1 1-1 0 0,0-1 0 0 0,0 1 1 0 0,-1 0-1 0 0,0 1 1 0 0,-1 0-1 0 0,0 1 0 0 0,-1-1 1 0 0,0 2-1 0 0,0-1 0 0 0,-1 1 1 0 0,0 1-1 0 0,-1 0 1 0 0,1 1-1 0 0,-1 0 0 0 0,-6-1-61 0 0,-161-24-1113 0 0,105 46-7607 0 0,72-14 4535 0 0,2-1 318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0:10.8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153 42 648 0 0,'0'0'663'0'0,"-12"44"2735"0"0,12-39-3245 0 0,0-1 0 0 0,1 0 0 0 0,-1 0 0 0 0,1 0 0 0 0,0 1 0 0 0,0-1 0 0 0,1 0 0 0 0,-1 0 0 0 0,1-1 0 0 0,0 1 0 0 0,0 0 0 0 0,0-1 1 0 0,1 1-1 0 0,-1-1 0 0 0,1 1 0 0 0,0-1 0 0 0,0 0 0 0 0,0 0 0 0 0,0-1 0 0 0,0 1 0 0 0,1 0 0 0 0,-1-1 0 0 0,1 0 0 0 0,0 0 0 0 0,-1 0 0 0 0,1 0 0 0 0,0-1 0 0 0,0 0 0 0 0,0 1 0 0 0,1-1 0 0 0,-1-1 0 0 0,0 1 0 0 0,0-1 0 0 0,0 1 0 0 0,1-1 0 0 0,-1-1 0 0 0,0 1 0 0 0,0 0 0 0 0,0-1 0 0 0,1 0 0 0 0,-1 0 0 0 0,0 0 0 0 0,0-1 0 0 0,0 1 1 0 0,-1-1-1 0 0,1 0 0 0 0,0 0 0 0 0,0 0 0 0 0,-1 0 0 0 0,0-1 0 0 0,1 0 0 0 0,-1 1 0 0 0,0-1 0 0 0,0-1 0 0 0,0 1 0 0 0,-1 0 0 0 0,1-1-153 0 0,-3-1 72 0 0,0-1 0 0 0,-1 1 0 0 0,1 0 0 0 0,-1 0 0 0 0,0 0 0 0 0,-1 0 0 0 0,1 0 0 0 0,-1 0 0 0 0,0 0-1 0 0,-1 0 1 0 0,1 1 0 0 0,-1-1 0 0 0,0 1 0 0 0,0 0 0 0 0,0-1 0 0 0,0 1 0 0 0,-1 1 0 0 0,1-1 0 0 0,-1 0 0 0 0,0 1 0 0 0,0 0 0 0 0,-1 0 0 0 0,1 0 0 0 0,-1 1 0 0 0,1-1 0 0 0,-1 1 0 0 0,0 0 0 0 0,-5-1-72 0 0,-109-19-2252 0 0,38 34-4851 0 0,50-4 3675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19.697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143 164 56 0 0,'-1'2'203'0'0,"0"1"0"0"0,1-1 0 0 0,-1 1 0 0 0,1-1-1 0 0,-1 1 1 0 0,1 0 0 0 0,0-1 0 0 0,0 1 0 0 0,0-1 0 0 0,0 1 0 0 0,1-1 0 0 0,-1 1 0 0 0,1-1-1 0 0,-1 1 1 0 0,1-1 0 0 0,0 1 0 0 0,0-1 0 0 0,0 0 0 0 0,0 1 0 0 0,0-1 0 0 0,1 0 0 0 0,-1 0-1 0 0,1 0 1 0 0,0 0 0 0 0,-1 0 0 0 0,1 0 0 0 0,0 0 0 0 0,0-1 0 0 0,0 1 0 0 0,0-1-1 0 0,0 1 1 0 0,1-1 0 0 0,-1 0 0 0 0,0 0 0 0 0,1 0 0 0 0,-1 0 0 0 0,0 0 0 0 0,1-1 0 0 0,-1 1-1 0 0,1-1 1 0 0,-1 1 0 0 0,1-1 0 0 0,0 0 0 0 0,-1 0 0 0 0,1 0 0 0 0,-1 0 0 0 0,1-1 0 0 0,-1 1-1 0 0,1-1 1 0 0,-1 1 0 0 0,1-1 0 0 0,-1 0 0 0 0,1 0-203 0 0,1 0 111 0 0,0-1 0 0 0,0 0 1 0 0,-1 1-1 0 0,1-1 0 0 0,0 0 0 0 0,-1-1 0 0 0,0 1 0 0 0,1-1 1 0 0,-1 1-1 0 0,0-1 0 0 0,0 0 0 0 0,0 0 0 0 0,-1-1 1 0 0,1 1-1 0 0,-1 0 0 0 0,0-1 0 0 0,0 0 0 0 0,0 1 1 0 0,0-1-1 0 0,-1 0 0 0 0,1 0 0 0 0,-1 0 0 0 0,0 0 0 0 0,0 0 1 0 0,-1 0-1 0 0,1 0 0 0 0,-1 0 0 0 0,0 0 0 0 0,0-1 1 0 0,0 1-1 0 0,0 0 0 0 0,-1 0 0 0 0,0 0 0 0 0,0 0 1 0 0,0 0-1 0 0,0 0 0 0 0,-1 0 0 0 0,1 0 0 0 0,-1 1 0 0 0,0-1 1 0 0,0 0-1 0 0,0 1 0 0 0,-1 0 0 0 0,1-1 0 0 0,-1 1 1 0 0,0 0-1 0 0,0 0 0 0 0,0 0 0 0 0,0 1 0 0 0,-1-1 0 0 0,1 1 1 0 0,-1 0-1 0 0,1 0 0 0 0,-1 0 0 0 0,-3-1-111 0 0,-146-40-1537 0 0,90 30-7700 0 0,51 10 5779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11.703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5521 525 424 0 0,'0'0'766'0'0,"0"0"-62"0"0,0 0-46 0 0,0 0-22 0 0,0 0-8 0 0,0 0-6 0 0,4 28 1180 0 0,-1-18-1477 0 0,0-1 1 0 0,-1 1-1 0 0,0 0 1 0 0,0 0-1 0 0,-1 0 1 0 0,-1 0-1 0 0,1 0 1 0 0,-2 0-1 0 0,1 0 1 0 0,-1 0-1 0 0,-1-1 1 0 0,0 1-1 0 0,0 0 1 0 0,-1 0-1 0 0,0-1 1 0 0,-1 0-1 0 0,0 0 1 0 0,-1 0-1 0 0,1 0 1 0 0,-2 0-1 0 0,1-1 1 0 0,-7 8-326 0 0,-4 0 73 0 0,0 0 1 0 0,-1-1-1 0 0,0-1 1 0 0,-1-1 0 0 0,-1 0-1 0 0,0-1 1 0 0,0-1 0 0 0,-2-1-1 0 0,1-1 1 0 0,-1-1 0 0 0,-18 5-74 0 0,38-13-160 0 0,-42 8-1458 0 0,29-14-4990 0 0,8-4 3331 0 0</inkml:trace>
  <inkml:trace contextRef="#ctx0" brushRef="#br0" timeOffset="226.451">5412 248 868 0 0,'-5'-19'3880'0'0,"4"20"-3771"0"0,1-1 1 0 0,0 1-1 0 0,0-1 0 0 0,0 0 0 0 0,-1 1 1 0 0,1-1-1 0 0,0 0 0 0 0,-1 1 0 0 0,1-1 1 0 0,0 0-1 0 0,-1 1 0 0 0,1-1 0 0 0,0 0 0 0 0,-1 0 1 0 0,1 0-1 0 0,-1 1 0 0 0,1-1 0 0 0,0 0 1 0 0,-1 0-1 0 0,1 0 0 0 0,-1 0 0 0 0,1 0 1 0 0,-1 0-1 0 0,1 0 0 0 0,0 1 0 0 0,-1-1 1 0 0,1-1-1 0 0,-1 1 0 0 0,1 0 0 0 0,-1 0 1 0 0,1 0-1 0 0,-1 0 0 0 0,1 0 0 0 0,0 0 1 0 0,-1 0-1 0 0,1-1 0 0 0,-1 1 0 0 0,1 0 1 0 0,0 0-1 0 0,-1 0 0 0 0,1-1 0 0 0,0 1 0 0 0,-1 0 1 0 0,1-1-1 0 0,0 1 0 0 0,-1 0 0 0 0,1-1 1 0 0,0 1-1 0 0,0-1-109 0 0,-32 43-5892 0 0,20-32 3523 0 0</inkml:trace>
  <inkml:trace contextRef="#ctx0" brushRef="#br0" timeOffset="455.359">5004 283 380 0 0,'-17'-2'6801'0'0,"9"26"-4246"0"0,6 44-1877 0 0,2-57 48 0 0,16 113 265 0 0,4-41-3979 0 0,-9-40-1458 0 0,-7-29 1801 0 0</inkml:trace>
  <inkml:trace contextRef="#ctx0" brushRef="#br0" timeOffset="836.165">4890 759 580 0 0,'-167'21'9724'0'0,"166"-22"-9642"0"0,-1 0 1 0 0,1-1-1 0 0,-1 1 0 0 0,1 0 1 0 0,0-1-1 0 0,0 1 1 0 0,-1-1-1 0 0,1 1 1 0 0,0-1-1 0 0,0 1 1 0 0,1-1-1 0 0,-1 0 1 0 0,0 0-1 0 0,0 1 1 0 0,1-1-1 0 0,-1 0 1 0 0,1 0-1 0 0,0 0 1 0 0,-1 0-1 0 0,1 0 1 0 0,0 0-1 0 0,0 1 0 0 0,0-1 1 0 0,0 0-1 0 0,1 0 1 0 0,-1 0-1 0 0,0 0 1 0 0,1 0-1 0 0,-1 0 1 0 0,1 1-1 0 0,0-1 1 0 0,0 0-1 0 0,-1 1 1 0 0,1-1-1 0 0,0 0 1 0 0,1 1-1 0 0,-1-1 1 0 0,0 1-1 0 0,0-1 0 0 0,1 1 1 0 0,-1 0-1 0 0,0-1 1 0 0,1 1-1 0 0,0 0 1 0 0,-1 0-1 0 0,1 0 1 0 0,-1 0-1 0 0,1 1 1 0 0,0-1-1 0 0,0 0 1 0 0,0 1-1 0 0,-1-1 1 0 0,1 1-1 0 0,0-1 1 0 0,0 1-1 0 0,0 0-82 0 0,2 1 48 0 0,0-1 1 0 0,0 1-1 0 0,-1 0 0 0 0,1 0 1 0 0,-1 1-1 0 0,1-1 0 0 0,-1 1 1 0 0,1 0-1 0 0,-1 0 0 0 0,0 0 1 0 0,0 0-1 0 0,0 0 1 0 0,0 1-1 0 0,0 0 0 0 0,-1-1 1 0 0,1 1-1 0 0,-1 0 0 0 0,0 0 1 0 0,0 0-1 0 0,0 1 0 0 0,0-1 1 0 0,0 0-1 0 0,-1 1 0 0 0,1-1 1 0 0,-1 1-1 0 0,0-1 0 0 0,0 1 1 0 0,0 0-1 0 0,-1 0 0 0 0,1-1 1 0 0,-1 1-1 0 0,0 0 0 0 0,0 0 1 0 0,0-1-1 0 0,-1 1 0 0 0,1 0 1 0 0,-1 0-1 0 0,0-1 1 0 0,0 1-1 0 0,0 0 0 0 0,0-1 1 0 0,-1 1-1 0 0,0 0-48 0 0,-4 7-24 0 0,0-1 1 0 0,0 1 0 0 0,-1-1-1 0 0,-1-1 1 0 0,1 0-1 0 0,-2 0 1 0 0,1 0-1 0 0,-1-1 1 0 0,0 0-1 0 0,-1-1 1 0 0,0 0 0 0 0,-1 1 23 0 0,-81 43-4852 0 0,59-44-1031 0 0,18-7 2518 0 0</inkml:trace>
  <inkml:trace contextRef="#ctx0" brushRef="#br0" timeOffset="1526.814">4430 547 852 0 0,'0'-14'1567'0'0,"0"-2"4728"0"0,7 38-5793 0 0,0 0 0 0 0,-2 0 0 0 0,0 1 0 0 0,-2-1 0 0 0,0 1 0 0 0,-2 0 0 0 0,0 0-1 0 0,-1 0 1 0 0,-2 0 0 0 0,-2 12-502 0 0,0-29 54 0 0,0-1-1 0 0,0 0 1 0 0,-1 0 0 0 0,1 0-1 0 0,-1-1 1 0 0,0 1 0 0 0,0-1-1 0 0,-1 0 1 0 0,1-1-1 0 0,-1 1 1 0 0,0-1 0 0 0,0 0-1 0 0,0-1 1 0 0,0 1-1 0 0,-1-1 1 0 0,1-1 0 0 0,0 1-1 0 0,-1-1 1 0 0,0 0 0 0 0,1 0-1 0 0,-1-1 1 0 0,1 0-1 0 0,-1 0 1 0 0,0-1 0 0 0,1 1-1 0 0,-1-2 1 0 0,1 1-1 0 0,-1-1 1 0 0,1 0 0 0 0,0 0-1 0 0,0 0 1 0 0,-1-1 0 0 0,2 0-1 0 0,-1 0 1 0 0,0-1-1 0 0,-1-1-53 0 0,-9-8 38 0 0,0-1 0 0 0,0 0 0 0 0,2-1-1 0 0,0-1 1 0 0,1 0 0 0 0,0-1 0 0 0,1-1-1 0 0,1 0 1 0 0,1 0 0 0 0,1-1 0 0 0,0 0-1 0 0,2-1 1 0 0,0 0 0 0 0,1 0-1 0 0,-1-9-37 0 0,-12-48 125 0 0,18 75-133 0 0,1 2 9 0 0,0 0 13 0 0,0 0-38 0 0,0 0-2 0 0,0 0-4 0 0,0 0 12 0 0,0 0 8 0 0,0 0 6 0 0,0 0 11 0 0,0 0-4 0 0,-173 81 22 0 0,30 28-153 0 0,142-109 127 0 0,0 1-1 0 0,0 0 1 0 0,0 0-1 0 0,1 0 1 0 0,-1 0 0 0 0,0 0-1 0 0,1 0 1 0 0,-1 0-1 0 0,0 0 1 0 0,1 0-1 0 0,0 0 1 0 0,-1 0-1 0 0,1 0 1 0 0,0 0 0 0 0,-1 0-1 0 0,1 0 1 0 0,0 1-1 0 0,0-1 1 0 0,0 0-1 0 0,0 0 1 0 0,0 0 0 0 0,0 0-1 0 0,0 1 1 0 0,0-1-1 0 0,1 0 1 0 0,-1 0-1 0 0,0 0 1 0 0,1 0-1 0 0,-1 0 1 0 0,1 0 0 0 0,-1 0-1 0 0,1 0 1 0 0,-1 0-1 0 0,1 0 1 0 0,0 0-1 0 0,0 0 1 0 0,-1 0-1 0 0,1 0 1 0 0,0 0 0 0 0,0-1-1 0 0,0 1 1 0 0,0 0-1 0 0,0-1 1 0 0,0 1-1 0 0,0-1 1 0 0,0 1 0 0 0,0-1-1 0 0,0 1 1 0 0,0-1-1 0 0,1 0 1 0 0,-1 1-1 0 0,0-1 1 0 0,0 0-1 0 0,0 0 1 0 0,0 0 0 0 0,0 0-1 0 0,1 0 2 0 0,157-35 465 0 0,-117 20-403 0 0,92-38-2414 0 0,-103 44 1188 0 0,18-5-1346 0 0,-18 9-2454 0 0,-19 5 1809 0 0</inkml:trace>
  <inkml:trace contextRef="#ctx0" brushRef="#br0" timeOffset="1779.23">4165 972 20 0 0,'15'16'2842'0'0,"35"4"2049"0"0,59-64-3065 0 0,-61-16-7365 0 0,-42 43 3263 0 0</inkml:trace>
  <inkml:trace contextRef="#ctx0" brushRef="#br0" timeOffset="1964.141">4306 265 360 0 0,'-18'-7'776'0'0,"-2"4"-64"0"0,-10-3-64 0 0,7 6-60 0 0,-9-1-60 0 0,4 1-52 0 0,-1 1-116 0 0,-1 3-124 0 0,0 3-184 0 0,12 4-172 0 0,-9-2-248 0 0,1 5-340 0 0,0-2-768 0 0,-6 1 340 0 0</inkml:trace>
  <inkml:trace contextRef="#ctx0" brushRef="#br0" timeOffset="2292.274">3534 1079 112 0 0,'-5'17'930'0'0,"1"0"-1"0"0,1 0 1 0 0,1 0 0 0 0,0 0-1 0 0,1 0 1 0 0,1 0-1 0 0,1 0 1 0 0,0 1 0 0 0,2 3-930 0 0,4 7 920 0 0,-2-7-2076 0 0,-3-10-3490 0 0,-2-11 2621 0 0</inkml:trace>
  <inkml:trace contextRef="#ctx0" brushRef="#br0" timeOffset="2699.555">3351 556 316 0 0,'-8'-21'1678'0'0,"2"9"2429"0"0,5 31-2855 0 0,60 269 3802 0 0,-61-281-5002 0 0,-1 0 0 0 0,1-1 0 0 0,-1 1 0 0 0,-1-1 0 0 0,1 0 0 0 0,-1 0 0 0 0,0 0 0 0 0,-1-1-1 0 0,1 1 1 0 0,-1-1 0 0 0,0 0 0 0 0,0 0 0 0 0,-1-1 0 0 0,1 1 0 0 0,-1-1 0 0 0,0-1 0 0 0,0 1 0 0 0,-1-1 0 0 0,1 0 0 0 0,-1 0 0 0 0,1-1 0 0 0,-1 0-1 0 0,0 0 1 0 0,0 0 0 0 0,-6 0-52 0 0,-3 4 62 0 0,-55 20 8 0 0,-1-3-1 0 0,-2-2 1 0 0,0-5-1 0 0,-64 7-69 0 0,135-23-274 0 0,-20 0-3480 0 0,16-3-1466 0 0,7 3 2519 0 0</inkml:trace>
  <inkml:trace contextRef="#ctx0" brushRef="#br0" timeOffset="2926.112">2962 743 100 0 0,'2'-16'9116'0'0,"5"54"-8337"0"0,4 20-306 0 0,10 30-1217 0 0,-13-29-4249 0 0,-6-37 2330 0 0</inkml:trace>
  <inkml:trace contextRef="#ctx0" brushRef="#br0" timeOffset="4275.61">2863 584 64 0 0,'-5'-12'8591'0'0,"2"52"-7000"0"0,5-31-1454 0 0,0 0 1 0 0,0 0-1 0 0,-1 0 0 0 0,-1 0 0 0 0,1 1 0 0 0,-2-1 0 0 0,1 0 0 0 0,-1 0 1 0 0,0 1-1 0 0,-1-1 0 0 0,0 0 0 0 0,-1 0 0 0 0,0-1 0 0 0,0 1 0 0 0,-1 0 0 0 0,0-1 1 0 0,-1 0-1 0 0,1 0 0 0 0,-1 0 0 0 0,-1-1 0 0 0,0 1 0 0 0,0-1 0 0 0,0-1 1 0 0,-1 1-1 0 0,0-1 0 0 0,0 0 0 0 0,-1-1 0 0 0,1 0 0 0 0,-1 0 0 0 0,0 0 1 0 0,-1-1-1 0 0,1 0 0 0 0,-1-1 0 0 0,0 0 0 0 0,0 0-137 0 0,6-3 18 0 0,-1 0-1 0 0,1-1 1 0 0,0 1 0 0 0,0 0-1 0 0,0-1 1 0 0,0 0 0 0 0,-1 0 0 0 0,1 0-1 0 0,0 0 1 0 0,0 0 0 0 0,1-1-1 0 0,-1 1 1 0 0,0-1 0 0 0,0 0-1 0 0,1 0 1 0 0,-1 0 0 0 0,1 0-1 0 0,0 0 1 0 0,-1-1 0 0 0,1 1 0 0 0,0-1-1 0 0,0 1 1 0 0,1-1 0 0 0,-1 0-1 0 0,1 1 1 0 0,-1-1 0 0 0,1-1-18 0 0,-60-44-78 0 0,-4 50-4 0 0,54 0 53 0 0,0-1 1 0 0,1 0-1 0 0,-1-1 1 0 0,0 0 0 0 0,0-1-1 0 0,0 0 1 0 0,0 0-1 0 0,0-1 1 0 0,1-1 0 0 0,-1 0-1 0 0,1 0 1 0 0,-1-2 28 0 0,10 5-1 0 0,0 0 1 0 0,0-1-1 0 0,0 1 1 0 0,0-1 0 0 0,0 1-1 0 0,0-1 1 0 0,0 1-1 0 0,0-1 1 0 0,0 1 0 0 0,0-1-1 0 0,1 0 1 0 0,-1 1-1 0 0,0-1 1 0 0,0 0 0 0 0,1 0-1 0 0,-1 0 1 0 0,1 0-1 0 0,-1 0 1 0 0,1 1 0 0 0,-1-1-1 0 0,1 0 1 0 0,-1 0-1 0 0,1 0 1 0 0,0 0 0 0 0,0 0-1 0 0,-1-1 1 0 0,1 1-1 0 0,0 0 1 0 0,0 0 0 0 0,0 0-1 0 0,0 0 1 0 0,0 0-1 0 0,0 0 1 0 0,1 0-1 0 0,-1 0 1 0 0,0 0 0 0 0,0 0-1 0 0,1 0 1 0 0,-1 0-1 0 0,1 0 1 0 0,-1 0 0 0 0,1 0-1 0 0,-1 0 1 0 0,1 0-1 0 0,-1 1 1 0 0,1-1 0 0 0,0 0-1 0 0,0 0 1 0 0,-1 1-1 0 0,1-1 1 0 0,0 0 0 0 0,0 1-1 0 0,0-1 1 0 0,0 1-1 0 0,0-1 1 0 0,-1 1 0 0 0,2-1 0 0 0,51-20-138 0 0,-49 21 152 0 0,-1 0 0 0 0,1 0 0 0 0,0 0-1 0 0,0 0 1 0 0,-1 1 0 0 0,1 0 0 0 0,0-1 0 0 0,-1 1 0 0 0,1 1 0 0 0,-1-1-1 0 0,1 0 1 0 0,-1 1 0 0 0,1 0 0 0 0,-1 0 0 0 0,0 0 0 0 0,0 0 0 0 0,0 0 0 0 0,0 1-1 0 0,0-1 1 0 0,-1 1 0 0 0,1 0 0 0 0,-1 0 0 0 0,0 0 0 0 0,1 0 0 0 0,-1 0-1 0 0,-1 0 1 0 0,1 1 0 0 0,0-1 0 0 0,-1 1 0 0 0,0-1 0 0 0,0 1 0 0 0,0-1-1 0 0,0 1 1 0 0,0 0 0 0 0,-1-1 0 0 0,1 1 0 0 0,-1 0 0 0 0,0 0 0 0 0,-1 0-1 0 0,1-1 1 0 0,0 1 0 0 0,-1 0 0 0 0,0-1 0 0 0,0 1 0 0 0,0 0 0 0 0,0-1-1 0 0,-1 1 1 0 0,0-1 0 0 0,1 0 0 0 0,-1 1 0 0 0,0-1 0 0 0,-2 1-14 0 0,-8 7 39 0 0,0-1 1 0 0,-1-1 0 0 0,-1 0 0 0 0,1-1-1 0 0,-1 0 1 0 0,-1-1 0 0 0,1-1-1 0 0,-1 0 1 0 0,0-1 0 0 0,-1 0 0 0 0,1-2-1 0 0,-1 0 1 0 0,0 0 0 0 0,0-1-1 0 0,0-1 1 0 0,-8-1-40 0 0,13-2 24 0 0,0-1 0 0 0,0 0 0 0 0,0-1 0 0 0,0 0 0 0 0,0-1-1 0 0,1 0 1 0 0,0 0 0 0 0,0-1 0 0 0,0 0 0 0 0,1-1 0 0 0,0 0 0 0 0,0-1 0 0 0,1 0 0 0 0,0 0-1 0 0,0-1 1 0 0,1 0 0 0 0,0 0 0 0 0,0-1 0 0 0,1 1 0 0 0,1-1 0 0 0,-1-1 0 0 0,2 1 0 0 0,-1-2-24 0 0,-49-96 344 0 0,94 144-562 0 0,-36-30 233 0 0,1 0 0 0 0,-1-1 0 0 0,-1 2 0 0 0,1-1 1 0 0,-1 0-1 0 0,0 1 0 0 0,-1-1 0 0 0,1 1 1 0 0,-1 0-1 0 0,0 0 0 0 0,-1 0 0 0 0,0 0 1 0 0,0 0-1 0 0,-1 0 0 0 0,1 0 0 0 0,-1 0 1 0 0,-1 0-1 0 0,0 0 0 0 0,0 0 0 0 0,0 0 1 0 0,-1 0-1 0 0,0 0 0 0 0,0-1 0 0 0,0 1 0 0 0,-1 0 1 0 0,0-1-1 0 0,-1 0 0 0 0,1 0 0 0 0,-1 0 1 0 0,0 0-1 0 0,-1 0 0 0 0,1-1 0 0 0,-1 0 1 0 0,-2 1-16 0 0,3-1 46 0 0,0 0 1 0 0,0-1 0 0 0,0 0 0 0 0,-1 0 0 0 0,0 0-1 0 0,0-1 1 0 0,0 1 0 0 0,0-1 0 0 0,-1 0 0 0 0,1-1-1 0 0,-1 1 1 0 0,0-1 0 0 0,0 0 0 0 0,0 0 0 0 0,0-1-1 0 0,0 0 1 0 0,0 0 0 0 0,0 0 0 0 0,0-1 0 0 0,0 0 0 0 0,0 0-1 0 0,0-1 1 0 0,0 0 0 0 0,0 0 0 0 0,-1 0 0 0 0,2 0-1 0 0,-1-1 1 0 0,0 0 0 0 0,0-1 0 0 0,1 1 0 0 0,-1-1-1 0 0,1 0 1 0 0,0 0 0 0 0,0-1 0 0 0,-3-1-47 0 0,-7-15 191 0 0,0 0-1 0 0,1-1 1 0 0,1-1 0 0 0,1 0 0 0 0,1-1 0 0 0,0 0-1 0 0,2-1 1 0 0,1 0 0 0 0,1 0 0 0 0,1-1 0 0 0,-2-20-191 0 0,3 22 140 0 0,-6-45-1126 0 0,48 55-12170 0 0,-22 11 9133 0 0</inkml:trace>
  <inkml:trace contextRef="#ctx0" brushRef="#br0" timeOffset="4537.183">2405 369 280 0 0,'0'0'765'0'0,"0"0"-29"0"0,35 19 3219 0 0,-35 5-2063 0 0,-5-12-6096 0 0,5-12 2276 0 0</inkml:trace>
  <inkml:trace contextRef="#ctx0" brushRef="#br0" timeOffset="4793.395">2710 0 856 0 0,'-9'6'4366'0'0,"-35"26"-3132"0"0,-35 42 34 0 0,-3-4 0 0 0,-3-3 1 0 0,-3-5-1 0 0,-24 10-1268 0 0,22-12 826 0 0,-24 13-664 0 0,33-41-7595 0 0,71-30 4573 0 0</inkml:trace>
  <inkml:trace contextRef="#ctx0" brushRef="#br0" timeOffset="5465.595">1344 1005 272 0 0,'0'0'825'0'0,"0"0"-50"0"0,0 0-58 0 0,0 0-64 0 0,0 0-60 0 0,0 0-52 0 0,30-18 1305 0 0,42-14 3087 0 0,-71 32-4620 0 0,-1 0-43 0 0,-36 11 405 0 0,-80 14-458 0 0,-1-4 1 0 0,0-6-1 0 0,-1-4 1 0 0,-25-6-218 0 0,24-17 470 0 0,164 78-192 0 0,-39-61-225 0 0,0 0 0 0 0,-1 1 0 0 0,0-1 0 0 0,0 1 0 0 0,-1 0 0 0 0,1 0 0 0 0,-1 0 0 0 0,0 1 0 0 0,-1 0 0 0 0,0-1 0 0 0,0 1 0 0 0,0 0 0 0 0,-1 0 0 0 0,0 1 0 0 0,-1-1 0 0 0,1 0 0 0 0,-1 1 0 0 0,-1-1 0 0 0,1 1 0 0 0,-1-1 0 0 0,-1 1 0 0 0,1-1 0 0 0,-1 1 0 0 0,-1-1 0 0 0,1 1 0 0 0,-1-1-1 0 0,-1 0 1 0 0,1 0 0 0 0,-1 0 0 0 0,0 0 0 0 0,-1-1 0 0 0,1 1 0 0 0,-2-1 0 0 0,1 0 0 0 0,-3 4-53 0 0,-17 6 68 0 0,-1-2 0 0 0,0 0 0 0 0,-1-2 0 0 0,-1-1 0 0 0,0-1 0 0 0,0-1 0 0 0,-1-1 0 0 0,0-2 0 0 0,0 0 0 0 0,0-2 0 0 0,-1-1 0 0 0,1-2 0 0 0,-23-1-68 0 0,37 1 71 0 0,-1 0 0 0 0,0 0 0 0 0,0-2 0 0 0,0 0 0 0 0,0-1 1 0 0,0 0-1 0 0,1-1 0 0 0,-1-1 0 0 0,1 0 0 0 0,0-1 0 0 0,0 0 0 0 0,0-1 0 0 0,1-1 0 0 0,0 0 0 0 0,0-1 1 0 0,1 0-1 0 0,0-1 0 0 0,0-1 0 0 0,1 0 0 0 0,0 0 0 0 0,1-1 0 0 0,0 0 0 0 0,-7-12-71 0 0,13 16-54 0 0,0 1 0 0 0,1-1 0 0 0,0 0-1 0 0,1 0 1 0 0,-1 0 0 0 0,1-1 0 0 0,1 1-1 0 0,-1 0 1 0 0,1-1 0 0 0,1 1 0 0 0,-1-1-1 0 0,1 1 1 0 0,0-1 0 0 0,1 1 0 0 0,0-1-1 0 0,0 1 1 0 0,1-1 0 0 0,0 1 0 0 0,0 0 0 0 0,1 0-1 0 0,-1 0 1 0 0,2 0 0 0 0,-1 0 0 0 0,1 1-1 0 0,0-1 1 0 0,0 1 0 0 0,1 0 0 0 0,-1 0-1 0 0,2 1 55 0 0,80-79-3447 0 0,10 24-3550 0 0,-57 40 3402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10.30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32 473 120 0 0,'-31'-31'6473'0'0,"73"3"-4465"0"0,-9 16-1565 0 0,1 1 0 0 0,0 3 0 0 0,1 0 0 0 0,0 2 0 0 0,0 2-1 0 0,1 1 1 0 0,-1 2 0 0 0,1 2 0 0 0,-1 0 0 0 0,0 3 0 0 0,24 5-443 0 0,-55-9 43 0 0,0 1 1 0 0,0-1-1 0 0,0 1 1 0 0,0 0 0 0 0,0 0-1 0 0,0 0 1 0 0,0 0-1 0 0,-1 1 1 0 0,1 0 0 0 0,0-1-1 0 0,-1 1 1 0 0,1 1-1 0 0,-1-1 1 0 0,0 0 0 0 0,0 1-1 0 0,0 0 1 0 0,0 0 0 0 0,0 0-1 0 0,-1 0 1 0 0,1 0-1 0 0,-1 0 1 0 0,0 1 0 0 0,0-1-1 0 0,0 1 1 0 0,0-1-1 0 0,0 1 1 0 0,-1 0 0 0 0,0 0-1 0 0,0 0 1 0 0,0-1-1 0 0,0 1 1 0 0,-1 0 0 0 0,1 0-1 0 0,-1 1 1 0 0,0-1-1 0 0,0 0 1 0 0,-1 0 0 0 0,1 0-1 0 0,-1 0 1 0 0,0 0 0 0 0,0-1-1 0 0,0 1 1 0 0,0 0-1 0 0,-1 0 1 0 0,0 0 0 0 0,1-1-1 0 0,-1 1 1 0 0,-1-1-1 0 0,0 2-43 0 0,-13 10 62 0 0,0-1-1 0 0,-1-1 1 0 0,0-1-1 0 0,-1 0 1 0 0,-1-1-1 0 0,0-1 1 0 0,0-1-1 0 0,-1-1 0 0 0,-3 1-61 0 0,-10 5 75 0 0,-97 23 592 0 0,128-37-521 0 0,2 0-22 0 0,0 0-23 0 0,0 0-25 0 0,2-3-63 0 0,0 1 0 0 0,0-1-1 0 0,1 0 1 0 0,-1 1 0 0 0,0 0 0 0 0,1 0 0 0 0,0-1 0 0 0,-1 1-1 0 0,1 1 1 0 0,0-1 0 0 0,0 0 0 0 0,0 1 0 0 0,0 0-1 0 0,0-1 1 0 0,1 1 0 0 0,-1 0 0 0 0,0 1 0 0 0,1-1 0 0 0,-1 1-1 0 0,0-1 1 0 0,1 1 0 0 0,-1 0 0 0 0,0 0 0 0 0,1 1 0 0 0,1-1-13 0 0,8-1 36 0 0,3-2-15 0 0,-1 1 0 0 0,0 0 0 0 0,1 1 0 0 0,-1 1 1 0 0,1 1-1 0 0,-1 0 0 0 0,0 1 0 0 0,1 0 0 0 0,-1 1 1 0 0,0 1-1 0 0,0 1 0 0 0,-1 0 0 0 0,1 1 0 0 0,-1 0 0 0 0,-1 1 1 0 0,1 1-1 0 0,-1 0 0 0 0,0 1 0 0 0,-1 0 0 0 0,0 1 1 0 0,0 0-1 0 0,-1 1 0 0 0,1 2-21 0 0,-11-10 34 0 0,1 0 1 0 0,0 1-1 0 0,-1-1 0 0 0,1 1 1 0 0,-1 0-1 0 0,0-1 1 0 0,0 1-1 0 0,-1 0 0 0 0,1 0 1 0 0,-1 0-1 0 0,0 0 0 0 0,0-1 1 0 0,0 1-1 0 0,0 0 1 0 0,-1 0-1 0 0,0 0 0 0 0,1 0 1 0 0,-1-1-1 0 0,-1 1 0 0 0,1 0 1 0 0,0-1-1 0 0,-1 1 1 0 0,0-1-1 0 0,0 0 0 0 0,0 1 1 0 0,0-1-1 0 0,-1 0 0 0 0,1 0 1 0 0,-1 0-1 0 0,1-1 1 0 0,-1 1-1 0 0,0-1 0 0 0,0 1 1 0 0,-1-1-1 0 0,1 0 0 0 0,0 0 1 0 0,-2 0-35 0 0,-136 66 408 0 0,122-62-583 0 0,-94 26 788 0 0,39-23-3841 0 0,74-36-7598 0 0,8 18 7303 0 0</inkml:trace>
  <inkml:trace contextRef="#ctx0" brushRef="#br0" timeOffset="454.109">1155 319 900 0 0,'0'-2'129'0'0,"0"1"0"0"0,0-1 0 0 0,-1 1 0 0 0,1-1 0 0 0,0 1 1 0 0,0-1-1 0 0,-1 1 0 0 0,1 0 0 0 0,-1-1 0 0 0,1 1 0 0 0,-1 0 0 0 0,1-1 0 0 0,-1 1 0 0 0,0 0 0 0 0,0 0 0 0 0,0 0 0 0 0,0-1 0 0 0,0 1 1 0 0,0 0-1 0 0,0 0 0 0 0,0 0 0 0 0,0 1 0 0 0,0-1 0 0 0,0 0 0 0 0,-1 0 0 0 0,1 1 0 0 0,0-1 0 0 0,-1 0 0 0 0,1 1 0 0 0,0-1 0 0 0,-1 1 1 0 0,1 0-1 0 0,-1-1 0 0 0,1 1 0 0 0,-1 0 0 0 0,1 0 0 0 0,0 0 0 0 0,-1 0 0 0 0,1 0 0 0 0,-1 0 0 0 0,1 1 0 0 0,-1-1 0 0 0,1 0 0 0 0,0 1 0 0 0,-1-1 1 0 0,1 1-1 0 0,-2 0-129 0 0,-8 5 239 0 0,0 0 1 0 0,0 1 0 0 0,1 1 0 0 0,0 0 0 0 0,0 0 0 0 0,1 0-1 0 0,0 1 1 0 0,1 1 0 0 0,-1 0 0 0 0,2 0 0 0 0,-1 0-1 0 0,2 1 1 0 0,-1 0 0 0 0,2 0 0 0 0,-1 1 0 0 0,0 4-240 0 0,-2-2 194 0 0,0 0 0 0 0,1 0 1 0 0,1 0-1 0 0,0 1 0 0 0,1 0 1 0 0,0 0-1 0 0,2 0 0 0 0,0 0 1 0 0,0 1-1 0 0,1 0 0 0 0,1-1 1 0 0,1 1-1 0 0,0 0 0 0 0,1 0 1 0 0,1-1-1 0 0,0 1 0 0 0,1-1 1 0 0,1 1-1 0 0,1 0-194 0 0,-2-10 66 0 0,1-1-1 0 0,-1 0 1 0 0,1 0 0 0 0,0 0-1 0 0,1 0 1 0 0,-1-1 0 0 0,1 0-1 0 0,0 0 1 0 0,0 0-1 0 0,0-1 1 0 0,1 1 0 0 0,-1-1-1 0 0,1-1 1 0 0,-1 1 0 0 0,1-1-1 0 0,0 0 1 0 0,0 0 0 0 0,0 0-1 0 0,1-1 1 0 0,-1 0 0 0 0,0 0-1 0 0,0-1 1 0 0,1 0-1 0 0,-1 0 1 0 0,0 0-66 0 0,156-31 1513 0 0,-154 29-1439 0 0,-1-1-1 0 0,1 0 0 0 0,-1 0 1 0 0,1-1-1 0 0,-1 0 1 0 0,0 0-1 0 0,-1-1 0 0 0,1 0 1 0 0,-1 0-1 0 0,0-1 0 0 0,0 0 1 0 0,0 1-1 0 0,-1-2 1 0 0,0 1-1 0 0,0-1 0 0 0,-1 0 1 0 0,0 0-1 0 0,0 0 0 0 0,-1 0 1 0 0,1-1-1 0 0,-2 0 0 0 0,1 1 1 0 0,-1-1-1 0 0,0 0 1 0 0,-1 0-1 0 0,1 0 0 0 0,-2 0 1 0 0,1-1-1 0 0,-1 1 0 0 0,-1 0 1 0 0,1 0-1 0 0,-1 0 1 0 0,-1 0-1 0 0,1 0 0 0 0,-1 0 1 0 0,-1 0-1 0 0,0 0 0 0 0,0 1 1 0 0,0-1-1 0 0,-2 0-73 0 0,1-1 22 0 0,-1 1 0 0 0,0-1 0 0 0,-1 1 0 0 0,0 1 0 0 0,0-1 0 0 0,-1 1-1 0 0,0 0 1 0 0,0 1 0 0 0,-1 0 0 0 0,0 0 0 0 0,0 0 0 0 0,0 1 0 0 0,-1 0 0 0 0,1 1 0 0 0,-1 0-1 0 0,-6-2-21 0 0,-100-16-3733 0 0,92 20 1463 0 0,9 1-5285 0 0,-1-1 3406 0 0</inkml:trace>
  <inkml:trace contextRef="#ctx0" brushRef="#br0" timeOffset="792.06">1513 55 852 0 0,'0'0'884'0'0,"0"0"-37"0"0,0 0-36 0 0,-4 2-39 0 0,0 0-582 0 0,1 1 0 0 0,-1 0-1 0 0,1 0 1 0 0,0 0 0 0 0,0 1-1 0 0,0-1 1 0 0,1 1-1 0 0,-1 0 1 0 0,1-1 0 0 0,0 1-1 0 0,0 0 1 0 0,0 0 0 0 0,1 1-1 0 0,-1-1 1 0 0,1 0 0 0 0,0 0-1 0 0,0 1 1 0 0,0-1-1 0 0,1 1 1 0 0,0-1 0 0 0,-1 1-1 0 0,2-1 1 0 0,-1 1 0 0 0,0-1-1 0 0,1 1 1 0 0,0-1-1 0 0,0 0 1 0 0,0 1 0 0 0,1-1-1 0 0,-1 0 1 0 0,1 0 0 0 0,0 0-1 0 0,0 0 1 0 0,1 0 0 0 0,-1-1-1 0 0,1 1 1 0 0,0 0-1 0 0,0-1 1 0 0,0 0 0 0 0,0 0-1 0 0,0 0 1 0 0,1 0 0 0 0,0 0-1 0 0,-1-1 1 0 0,1 0-1 0 0,0 1 1 0 0,0-2 0 0 0,0 1-1 0 0,0 0 1 0 0,1-1 0 0 0,-1 1-1 0 0,4-1-189 0 0,2-2 206 0 0,0-2 0 0 0,0 1 0 0 0,-1-1 0 0 0,1-1 0 0 0,-1 0 0 0 0,0 0 0 0 0,0-1 0 0 0,-1 0 0 0 0,1 0 0 0 0,-1-1 0 0 0,0 0 1 0 0,-1 0-1 0 0,4-4-206 0 0,-8 7 42 0 0,0 1 0 0 0,-1-1 0 0 0,1 0 0 0 0,-1 0 0 0 0,0 0 0 0 0,1 0 0 0 0,-1 0 0 0 0,0-1 0 0 0,-1 1 0 0 0,1 0 1 0 0,-1-1-1 0 0,1 1 0 0 0,-1-1 0 0 0,0 0 0 0 0,-1 1 0 0 0,1-1 0 0 0,-1 0 0 0 0,1 0 0 0 0,-1 0 0 0 0,0 1 1 0 0,0-1-1 0 0,-1 0 0 0 0,1 0 0 0 0,-1 1 0 0 0,0-1 0 0 0,0 0 0 0 0,0 1 0 0 0,0-1 0 0 0,-1 1 0 0 0,1-1 1 0 0,-1 1-1 0 0,0 0 0 0 0,0-1 0 0 0,0 1 0 0 0,-1 0 0 0 0,0-1-42 0 0,-3-1-154 0 0,0 0 0 0 0,0 0 0 0 0,0 1 0 0 0,0 0 0 0 0,-1 0 0 0 0,0 0 0 0 0,0 1 0 0 0,0 0 0 0 0,0 0 0 0 0,0 1-1 0 0,-1 0 1 0 0,1 0 0 0 0,-1 1 0 0 0,1 0 0 0 0,-1 0 0 0 0,1 1 0 0 0,-1-1 0 0 0,0 2 0 0 0,-6 0 154 0 0,-92 13-7973 0 0,59-5 3856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2:02.605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5496 602 296 0 0,'81'125'7681'0'0,"-80"-120"-7537"0"0,0 0 0 0 0,-1 1 0 0 0,1-1 0 0 0,-1 1 0 0 0,0-1 0 0 0,-1 1 0 0 0,1-1 0 0 0,-1 1 0 0 0,0-1 0 0 0,-1 0 0 0 0,1 1 0 0 0,-1-1 0 0 0,0 0 1 0 0,0 0-1 0 0,-1 0 0 0 0,1 0 0 0 0,-1-1 0 0 0,0 1 0 0 0,0-1 0 0 0,-1 1 0 0 0,1-1 0 0 0,-1 0 0 0 0,0-1 0 0 0,0 1 0 0 0,-1-1 0 0 0,1 1 0 0 0,-1-1 0 0 0,1 0 0 0 0,-1-1 0 0 0,-4 2-144 0 0,-162 63 922 0 0,96-55-1750 0 0,27-26-6287 0 0,38 6 4146 0 0</inkml:trace>
  <inkml:trace contextRef="#ctx0" brushRef="#br0" timeOffset="244.824">5300 189 640 0 0,'6'-28'5899'0'0,"-6"36"-5201"0"0,-6 14-4527 0 0,2-14 1909 0 0</inkml:trace>
  <inkml:trace contextRef="#ctx0" brushRef="#br0" timeOffset="495.319">4865 73 396 0 0,'-47'-49'5737'0'0,"46"48"-5155"0"0,1 1-32 0 0,0 28 1030 0 0,93 198 1981 0 0,-10-84-5461 0 0,-65-104-3284 0 0,-10-23 2190 0 0</inkml:trace>
  <inkml:trace contextRef="#ctx0" brushRef="#br0" timeOffset="873.478">4805 650 808 0 0,'-172'20'9893'0'0,"171"-20"-9826"0"0,0 0 1 0 0,-1-1-1 0 0,1 1 0 0 0,0 0 1 0 0,0 0-1 0 0,0-1 0 0 0,0 1 1 0 0,0-1-1 0 0,0 1 0 0 0,0-1 1 0 0,0 1-1 0 0,1-1 0 0 0,-1 0 0 0 0,0 1 1 0 0,0-1-1 0 0,0 0 0 0 0,0 0 1 0 0,1 1-1 0 0,-1-1 0 0 0,1 0 1 0 0,-1 0-1 0 0,0 0 0 0 0,1 0 1 0 0,-1 0-1 0 0,1 0 0 0 0,0 0 1 0 0,-1 0-1 0 0,1 0 0 0 0,0 0 1 0 0,0 0-1 0 0,-1 0 0 0 0,1 0 1 0 0,0-1-1 0 0,0 1 0 0 0,0 0 1 0 0,0 0-1 0 0,1 0 0 0 0,-1 0 0 0 0,0 0 1 0 0,0 0-1 0 0,1 0 0 0 0,-1 0 1 0 0,0 0-1 0 0,1 0 0 0 0,-1 0 1 0 0,1 0-1 0 0,0 0 0 0 0,-1 0 1 0 0,1 0-1 0 0,0 0 0 0 0,-1 1 1 0 0,1-1-1 0 0,0 0-67 0 0,37-44 966 0 0,-36 43-928 0 0,1 0 0 0 0,-1 1 0 0 0,1-1-1 0 0,-1 1 1 0 0,1 0 0 0 0,0-1-1 0 0,-1 1 1 0 0,1 0 0 0 0,0 1 0 0 0,0-1-1 0 0,0 0 1 0 0,0 1 0 0 0,0 0 0 0 0,0 0-1 0 0,-1 0 1 0 0,1 0 0 0 0,0 0-1 0 0,0 0 1 0 0,0 1 0 0 0,0-1 0 0 0,0 1-1 0 0,0 0 1 0 0,-1 0 0 0 0,1 0 0 0 0,0 0-1 0 0,-1 0 1 0 0,1 1 0 0 0,-1-1-1 0 0,1 1 1 0 0,-1 0 0 0 0,0 0 0 0 0,1 0-1 0 0,-1 0 1 0 0,0 0 0 0 0,0 0-1 0 0,0 0 1 0 0,-1 1 0 0 0,1-1 0 0 0,-1 1-1 0 0,1 0-37 0 0,1 1 62 0 0,0 1 0 0 0,0 0 0 0 0,0 0-1 0 0,-1 0 1 0 0,1 0 0 0 0,-1 1-1 0 0,0-1 1 0 0,-1 0 0 0 0,0 1-1 0 0,1 0 1 0 0,-2-1 0 0 0,1 1 0 0 0,-1 0-1 0 0,0-1 1 0 0,0 1 0 0 0,0 0-1 0 0,-1-1 1 0 0,0 1 0 0 0,0-1 0 0 0,0 1-1 0 0,-1 0-61 0 0,-3 4-82 0 0,-1 1 0 0 0,-1-1 0 0 0,1 0 0 0 0,-2-1 0 0 0,1 1-1 0 0,-1-1 1 0 0,-1-1 0 0 0,1 0 0 0 0,-2 0 0 0 0,1-1 0 0 0,-1 0-1 0 0,0 0 1 0 0,-1-1 82 0 0,-41 19-3399 0 0,-3-9-3816 0 0,39-12 3637 0 0</inkml:trace>
  <inkml:trace contextRef="#ctx0" brushRef="#br0" timeOffset="1785.171">4326 467 764 0 0,'-12'-71'8472'0'0,"12"70"-8025"0"0,0 1-21 0 0,0 0-24 0 0,0 0-30 0 0,1 4-13 0 0,75 235 4412 0 0,-75-237-4738 0 0,-1 0 0 0 0,0 1-1 0 0,1-1 1 0 0,-1 1 0 0 0,0-1 0 0 0,-1 0 0 0 0,1 1 0 0 0,0-1 0 0 0,-1 0 0 0 0,1 0-1 0 0,-1 1 1 0 0,0-1 0 0 0,0 0 0 0 0,0 0 0 0 0,0 0 0 0 0,0 0 0 0 0,0 0 0 0 0,-1 0 0 0 0,1 0-1 0 0,-1 0 1 0 0,1 0 0 0 0,-1-1 0 0 0,1 1 0 0 0,-1-1 0 0 0,0 1 0 0 0,0-1 0 0 0,0 0-1 0 0,0 1 1 0 0,0-1 0 0 0,0 0 0 0 0,0 0 0 0 0,-1-1 0 0 0,1 1 0 0 0,0 0 0 0 0,0-1 0 0 0,-1 1-1 0 0,1-1 1 0 0,0 0 0 0 0,-1 0 0 0 0,1 0 0 0 0,0 0 0 0 0,-1 0 0 0 0,1 0 0 0 0,-1-1-33 0 0,-6 0 57 0 0,0-1 1 0 0,1-1-1 0 0,-1 0 1 0 0,1 0-1 0 0,-1-1 1 0 0,1 0-1 0 0,0 0 1 0 0,0-1-1 0 0,1 0 1 0 0,-1 0-1 0 0,1-1 1 0 0,1 0-1 0 0,-1 0 1 0 0,1 0-1 0 0,0-1 1 0 0,0 0-1 0 0,0-1 1 0 0,1 1-1 0 0,1-1 1 0 0,-1 0-1 0 0,-1-5-57 0 0,-62-180 743 0 0,60 153-510 0 0,8 39-196 0 0,-6-18 161 0 0,6 18-184 0 0,0 1-21 0 0,0 0 8 0 0,0 0 1 0 0,-155 39 48 0 0,-264 50-456 0 0,418-89 400 0 0,0-1-1 0 0,0 1 0 0 0,-1 0 0 0 0,1 0 1 0 0,0 0-1 0 0,-1 0 0 0 0,1 0 0 0 0,0 0 1 0 0,-1 0-1 0 0,1 0 0 0 0,0 1 0 0 0,-1-1 0 0 0,1 0 1 0 0,0 1-1 0 0,-1-1 0 0 0,1 1 0 0 0,0-1 1 0 0,0 1-1 0 0,0 0 0 0 0,0 0 0 0 0,0-1 1 0 0,-1 1-1 0 0,1 0 0 0 0,1 0 0 0 0,-1 0 1 0 0,0 0-1 0 0,0 0 0 0 0,0 0 0 0 0,0 0 0 0 0,1 1 1 0 0,-1-1-1 0 0,0 0 0 0 0,1 0 0 0 0,-1 0 1 0 0,1 1-1 0 0,0-1 0 0 0,-1 0 0 0 0,1 1 1 0 0,0-1-1 0 0,0 0 0 0 0,0 1 0 0 0,0-1 0 0 0,0 0 1 0 0,0 1-1 0 0,0-1 0 0 0,0 0 0 0 0,1 1 1 0 0,-1-1-1 0 0,0 0 0 0 0,1 1 0 0 0,-1-1 1 0 0,1 0-1 0 0,-1 0 0 0 0,1 0 0 0 0,0 1 0 0 0,0-1 1 0 0,-1 0-1 0 0,1 0 0 0 0,0 0 0 0 0,0 0 1 0 0,1 0 6 0 0,71 49 96 0 0,-48-44 40 0 0,0-1-1 0 0,0-1 1 0 0,1-1-1 0 0,-1-2 1 0 0,1 0-1 0 0,-1-2 1 0 0,0-1-1 0 0,1 0 1 0 0,-1-2-1 0 0,0-1 1 0 0,0-2-1 0 0,-1 0 1 0 0,23-10-136 0 0,149-66-1486 0 0,-144 81-2366 0 0,-31 20-5221 0 0,-21-11 5378 0 0</inkml:trace>
  <inkml:trace contextRef="#ctx0" brushRef="#br0" timeOffset="2076.842">4142 866 700 0 0,'1'2'262'0'0,"0"0"0"0"0,0 0 0 0 0,0 0 0 0 0,0-1 0 0 0,1 1 0 0 0,-1 0 0 0 0,0 0 0 0 0,1-1 0 0 0,-1 1 0 0 0,1-1 0 0 0,0 1 0 0 0,0-1 0 0 0,-1 1 0 0 0,1-1 0 0 0,0 0 0 0 0,0 0 0 0 0,0 0 0 0 0,0 0-1 0 0,0-1 1 0 0,1 1 0 0 0,-1 0 0 0 0,0-1 0 0 0,0 1 0 0 0,0-1 0 0 0,1 0 0 0 0,-1 0 0 0 0,0 0 0 0 0,0 0 0 0 0,0 0 0 0 0,1 0 0 0 0,-1-1 0 0 0,0 1 0 0 0,0-1 0 0 0,0 0 0 0 0,0 1 0 0 0,1-1 0 0 0,-1 0 0 0 0,1-1-262 0 0,84-44 1718 0 0,-78 40-1633 0 0,22-37-2083 0 0,-24 9-3320 0 0,-7 16 2424 0 0</inkml:trace>
  <inkml:trace contextRef="#ctx0" brushRef="#br0" timeOffset="2332.202">4196 53 844 0 0,'-12'-10'1004'0'0,"-8"-6"-60"0"0,0 9-80 0 0,-6 0-80 0 0,1-2-72 0 0,-3 5-67 0 0,0 4-73 0 0,-2 2-84 0 0,1 3-96 0 0,-1 2-140 0 0,0 0-164 0 0,-5 11-216 0 0,7-5-316 0 0,-4 10-728 0 0,-1 0-1265 0 0,11-3 561 0 0</inkml:trace>
  <inkml:trace contextRef="#ctx0" brushRef="#br0" timeOffset="2704.275">3128 178 844 0 0,'-7'21'6693'0'0,"24"47"-5773"0"0,-9-39-63 0 0,56 175 1440 0 0,-36-139-4047 0 0,3-2-3479 0 0,-25-52 2621 0 0</inkml:trace>
  <inkml:trace contextRef="#ctx0" brushRef="#br0" timeOffset="4529.414">2873 144 152 0 0,'-27'-45'5547'0'0,"26"44"-5168"0"0,1 1-20 0 0,0 0-18 0 0,0 0-19 0 0,0 0-23 0 0,0 0-16 0 0,0 0-14 0 0,0 0-15 0 0,1 4-16 0 0,20 53 2011 0 0,-21-56-2130 0 0,18 36 1236 0 0,29 79 252 0 0,-21-49-948 0 0,-18-51-503 0 0,-1 0 1 0 0,-1 0-1 0 0,0 1 0 0 0,-1 0 0 0 0,-1 0 0 0 0,-1 0 1 0 0,0 0-1 0 0,-1 1 0 0 0,-1 6-156 0 0,-5-16 32 0 0,0 0 0 0 0,-1 0 0 0 0,-1-1 1 0 0,1 0-1 0 0,-1 0 0 0 0,-1 0 0 0 0,1-1 0 0 0,-1 0 0 0 0,0 0 0 0 0,0-1 0 0 0,-1 0 0 0 0,1 0 1 0 0,-1 0-1 0 0,0-1 0 0 0,-1-1 0 0 0,1 1 0 0 0,-1-1 0 0 0,1-1 0 0 0,-1 1 0 0 0,0-2 0 0 0,0 1 1 0 0,0-1-1 0 0,0 0 0 0 0,-5-1-32 0 0,1 2 35 0 0,6 1 20 0 0,1-2 0 0 0,-1 1 0 0 0,0-1 0 0 0,0 0 0 0 0,0 0 0 0 0,0-1 0 0 0,0 0-1 0 0,0 0 1 0 0,0-1 0 0 0,0 0 0 0 0,0 0 0 0 0,0 0 0 0 0,0-1 0 0 0,1 0 0 0 0,-1-1 0 0 0,0 1 0 0 0,1-1-1 0 0,0 0 1 0 0,0-1 0 0 0,0 0 0 0 0,0 0 0 0 0,0 0 0 0 0,1 0 0 0 0,0-1 0 0 0,0 0 0 0 0,0 0 0 0 0,0-1-1 0 0,1 1 1 0 0,-3-5-55 0 0,-22-49 254 0 0,29 58-282 0 0,12 47-186 0 0,-12-42 214 0 0,0 0 1 0 0,-1 0 0 0 0,1-1-1 0 0,-1 1 1 0 0,0 0 0 0 0,0 0-1 0 0,0-1 1 0 0,-1 1 0 0 0,1-1-1 0 0,-1 1 1 0 0,0-1 0 0 0,0 1-1 0 0,0-1 1 0 0,0 0 0 0 0,0 0-1 0 0,-1 0 1 0 0,1 0 0 0 0,-1 0-1 0 0,0-1 1 0 0,0 1 0 0 0,0-1-1 0 0,0 0 1 0 0,-1 0 0 0 0,1 0-1 0 0,-1 0 1 0 0,1-1 0 0 0,-1 1-1 0 0,1-1 1 0 0,-1 0 0 0 0,0 0-1 0 0,0 0 1 0 0,1-1 0 0 0,-1 1-1 0 0,-3-1 0 0 0,4-1-41 0 0,-1 0 0 0 0,0 0 0 0 0,1-1 0 0 0,-1 1 0 0 0,1-1 0 0 0,0 0 0 0 0,-1 0 0 0 0,1 0 0 0 0,0 0 0 0 0,0-1 0 0 0,0 1 0 0 0,1-1 0 0 0,-1 0 0 0 0,1 0 0 0 0,-1 0 0 0 0,1 0 0 0 0,0 0-1 0 0,0 0 1 0 0,0-1 0 0 0,1 1 0 0 0,-1-1 0 0 0,1 1 0 0 0,0-2 41 0 0,-24 2-754 0 0,21 9 745 0 0,1-1 0 0 0,-1 0 0 0 0,0 0 0 0 0,-1 0 0 0 0,1-1 0 0 0,-1 1 0 0 0,0-1 0 0 0,0 0 0 0 0,0 0 0 0 0,0-1 0 0 0,-1 0 1 0 0,0 0-1 0 0,1 0 0 0 0,-1 0 0 0 0,0-1 0 0 0,0 0 0 0 0,-1-1 0 0 0,1 1 0 0 0,0-1 0 0 0,0 0 0 0 0,-1-1 0 0 0,1 1 0 0 0,-1-1 0 0 0,0-1 9 0 0,4 1-14 0 0,-1-1-1 0 0,0 0 1 0 0,0 0-1 0 0,0 0 1 0 0,1-1-1 0 0,-1 1 0 0 0,1-1 1 0 0,-1 0-1 0 0,1 0 1 0 0,0 0-1 0 0,-1-1 1 0 0,1 1-1 0 0,0-1 0 0 0,0 1 1 0 0,1-1-1 0 0,-1 0 1 0 0,1 0-1 0 0,-1-1 1 0 0,1 1-1 0 0,0 0 0 0 0,0-1 1 0 0,1 1-1 0 0,-1-1 1 0 0,0 0 14 0 0,-23-32-315 0 0,24 35 281 0 0,-4-8-474 0 0,6 11 518 0 0,0 1 1 0 0,-1 0-1 0 0,0-1 1 0 0,1 1 0 0 0,-1 0-1 0 0,0 0 1 0 0,0-1-1 0 0,0 1 1 0 0,-1 0 0 0 0,1-1-1 0 0,-1 1 1 0 0,0 0-1 0 0,1-1 1 0 0,-1 1-1 0 0,0-1 1 0 0,0 1 0 0 0,-1-1-1 0 0,1 1 1 0 0,0-1-1 0 0,-1 0 1 0 0,0 0-1 0 0,1 0 1 0 0,-1 0 0 0 0,0 0-1 0 0,0 0 1 0 0,0 0-1 0 0,0 0 1 0 0,-1-1 0 0 0,1 1-1 0 0,0-1 1 0 0,-1 0-1 0 0,1 1 1 0 0,-3-1-11 0 0,-99 36 139 0 0,80-30-118 0 0,-38 8 18 0 0,0-2 1 0 0,0-3-1 0 0,-1-3 0 0 0,-1-2 0 0 0,-15-3-39 0 0,-114-20 63 0 0,188 17-45 0 0,0 0 1 0 0,0 0 0 0 0,0-1 0 0 0,1 0-1 0 0,-1 0 1 0 0,0 0 0 0 0,1-1-1 0 0,0 0 1 0 0,-1 1 0 0 0,1-1 0 0 0,0-1-1 0 0,1 1 1 0 0,-1-1 0 0 0,0 1-1 0 0,1-1 1 0 0,0 0 0 0 0,0 0-1 0 0,0-1 1 0 0,1 1 0 0 0,-2-3-19 0 0,4 4-1 0 0,0 1 1 0 0,1-1-1 0 0,-1 0 1 0 0,1 0-1 0 0,0 0 1 0 0,-1 1-1 0 0,1-1 1 0 0,0 0-1 0 0,1 1 1 0 0,-1-1-1 0 0,0 1 1 0 0,1-1-1 0 0,-1 1 1 0 0,1-1-1 0 0,0 1 1 0 0,0 0-1 0 0,0 0 1 0 0,0 0-1 0 0,0 0 1 0 0,0 0-1 0 0,1 1 1 0 0,-1-1-1 0 0,0 1 1 0 0,1-1-1 0 0,0 1 1 0 0,-1 0-1 0 0,1 0 1 0 0,0 0-1 0 0,-1 0 1 0 0,1 1-1 0 0,0-1 1 0 0,0 1-1 0 0,0-1 1 0 0,-1 1-1 0 0,1 0 1 0 0,0 0-1 0 0,0 1 1 0 0,0-1-1 0 0,0 0 1 0 0,-1 1-1 0 0,1 0 1 0 0,0-1-1 0 0,0 1 0 0 0,-1 0 1 0 0,1 1-1 0 0,2 0 1 0 0,-3-2 17 0 0,1 1-1 0 0,-1-1 1 0 0,1 1-1 0 0,-1-1 1 0 0,0 1-1 0 0,1 0 1 0 0,-1 0 0 0 0,0 0-1 0 0,0 0 1 0 0,0 0-1 0 0,0 1 1 0 0,0-1-1 0 0,0 0 1 0 0,0 1-1 0 0,0 0 1 0 0,0-1-1 0 0,-1 1 1 0 0,1 0-1 0 0,-1 0 1 0 0,1 0-1 0 0,-1 0 1 0 0,0 0-1 0 0,1 0 1 0 0,-1 1-1 0 0,-1-1 1 0 0,1 0-1 0 0,0 1 1 0 0,0-1-1 0 0,-1 0 1 0 0,1 1-1 0 0,-1-1 1 0 0,0 1-1 0 0,0-1 1 0 0,0 1-1 0 0,0-1 1 0 0,0 0-1 0 0,0 1 1 0 0,-1-1-1 0 0,1 1 1 0 0,-1-1-1 0 0,0 0 1 0 0,0 1-1 0 0,0-1 1 0 0,0 0-1 0 0,0 0 1 0 0,0 0-1 0 0,0 1 1 0 0,-1-1-1 0 0,1-1 1 0 0,-1 1-1 0 0,1 0 1 0 0,-1 0-1 0 0,0 0 1 0 0,0-1-1 0 0,0 1 1 0 0,0-1-17 0 0,-24 13 40 0 0,0-2 0 0 0,0-2 1 0 0,-1 0-1 0 0,0-2 0 0 0,0 0 1 0 0,-1-2-1 0 0,0-1 0 0 0,-1-2 1 0 0,1 0-1 0 0,0-2 1 0 0,-1-1-1 0 0,1-1 0 0 0,-20-5-40 0 0,39 6-13 0 0,1-1 0 0 0,-1 0 0 0 0,0 0 0 0 0,1-1 0 0 0,-1-1 0 0 0,1 1 0 0 0,0-1 0 0 0,0-1 0 0 0,0 0 0 0 0,0 0-1 0 0,1 0 1 0 0,-1-1 0 0 0,1 0 0 0 0,0 0 0 0 0,1-1 0 0 0,-1 0 0 0 0,1 0 0 0 0,0 0 0 0 0,0-1 0 0 0,1 0 0 0 0,0 0 0 0 0,1-1 0 0 0,-3-3 13 0 0,6 9-7 0 0,1 0 0 0 0,-1 1 0 0 0,0-1 0 0 0,1 0 0 0 0,0 0 0 0 0,-1 0 0 0 0,1 0 0 0 0,0 0 0 0 0,0 0 0 0 0,0 0 0 0 0,0 1 0 0 0,0-1 0 0 0,0 0 0 0 0,1 0 1 0 0,-1 0-1 0 0,1 0 0 0 0,-1 0 0 0 0,1 1 0 0 0,0-1 0 0 0,0 0 0 0 0,0 0 0 0 0,0 1 0 0 0,0-1 0 0 0,0 1 0 0 0,0-1 0 0 0,0 1 0 0 0,0-1 0 0 0,1 1 0 0 0,-1 0 0 0 0,1-1 1 0 0,-1 1-1 0 0,1 0 0 0 0,-1 0 0 0 0,1 0 0 0 0,0 0 0 0 0,0 1 0 0 0,-1-1 0 0 0,1 0 0 0 0,0 1 0 0 0,0-1 0 0 0,0 1 0 0 0,0 0 0 0 0,0-1 0 0 0,-1 1 0 0 0,1 0 0 0 0,0 0 1 0 0,0 0-1 0 0,0 0 0 0 0,0 1 0 0 0,0-1 0 0 0,0 0 0 0 0,1 1 7 0 0,10 6 55 0 0,0 0 0 0 0,0 0 0 0 0,-1 1-1 0 0,1 1 1 0 0,-2 0 0 0 0,1 0 0 0 0,-2 1 0 0 0,1 1 0 0 0,-1 0 0 0 0,-1 0 0 0 0,0 1-1 0 0,0 0 1 0 0,6 13-55 0 0,-13-21 32 0 0,0-1-1 0 0,0 0 0 0 0,-1 1 1 0 0,1-1-1 0 0,-1 1 0 0 0,0-1 1 0 0,0 1-1 0 0,0 0 0 0 0,-1-1 1 0 0,1 1-1 0 0,-1 0 1 0 0,0 0-1 0 0,0-1 0 0 0,0 1 1 0 0,0 0-1 0 0,-1 0 0 0 0,1-1 1 0 0,-1 1-1 0 0,0 0 0 0 0,0-1 1 0 0,-1 1-1 0 0,1-1 0 0 0,-1 1 1 0 0,1-1-1 0 0,-1 0 0 0 0,0 1 1 0 0,-1-1-1 0 0,1 0 1 0 0,0-1-1 0 0,-1 1 0 0 0,0 0 1 0 0,1-1-1 0 0,-1 1 0 0 0,0-1 1 0 0,0 0-1 0 0,-1 0 0 0 0,1 0 1 0 0,0 0-1 0 0,-4 1-31 0 0,-16 10 83 0 0,0-2-1 0 0,-1 0 0 0 0,-1-2 1 0 0,1 0-1 0 0,-1-2 1 0 0,-1 0-1 0 0,-12 0-82 0 0,-107 1-3046 0 0,117-17 324 0 0,15-5-4405 0 0,9 4 3372 0 0</inkml:trace>
  <inkml:trace contextRef="#ctx0" brushRef="#br0" timeOffset="4735.71">1357 233 588 0 0,'1'-1'113'0'0,"0"0"0"0"0,0-1 0 0 0,0 1-1 0 0,0-1 1 0 0,0 1 0 0 0,0-1 0 0 0,-1 1 0 0 0,1-1-1 0 0,0 1 1 0 0,-1-1 0 0 0,1 0 0 0 0,-1 0 0 0 0,0 1 0 0 0,1-1-1 0 0,-1 0 1 0 0,0 1 0 0 0,0-1 0 0 0,0 0 0 0 0,0 0 0 0 0,-1 1-1 0 0,1-1 1 0 0,0 0 0 0 0,-1 0 0 0 0,1 1 0 0 0,-1-1-1 0 0,0 1 1 0 0,1-1 0 0 0,-1 0 0 0 0,0 1 0 0 0,0-1 0 0 0,0 1-1 0 0,0 0 1 0 0,0-1 0 0 0,0 1 0 0 0,-1 0 0 0 0,1 0 0 0 0,0-1-1 0 0,-1 1 1 0 0,1 0 0 0 0,0 0 0 0 0,-1 1 0 0 0,0-1-1 0 0,1 0 1 0 0,-1 0 0 0 0,1 1 0 0 0,-1-1 0 0 0,0 1 0 0 0,1-1-1 0 0,-1 1 1 0 0,0 0 0 0 0,0 0 0 0 0,1 0 0 0 0,-1 0 0 0 0,0 0-1 0 0,0 0 1 0 0,1 0 0 0 0,-1 0 0 0 0,0 1 0 0 0,1-1 0 0 0,-1 1-1 0 0,0-1 1 0 0,1 1 0 0 0,-1 0 0 0 0,1 0 0 0 0,-1-1-1 0 0,1 1 1 0 0,-1 0 0 0 0,0 1-113 0 0,-117 34-210 0 0,43 0-4054 0 0,43-18 2134 0 0</inkml:trace>
  <inkml:trace contextRef="#ctx0" brushRef="#br0" timeOffset="5312.21">367 926 608 0 0,'0'0'963'0'0,"-34"-21"3399"0"0,-1-69 1224 0 0,24-57-2512 0 0,40 22-814 0 0,-25 123-2217 0 0,0 0 0 0 0,0 1 0 0 0,1 0 1 0 0,-1-1-1 0 0,1 1 0 0 0,-1 1 0 0 0,1-1 0 0 0,-1 1 0 0 0,1-1 1 0 0,-1 1-1 0 0,1 0 0 0 0,0 1 0 0 0,-1-1 0 0 0,1 1 0 0 0,-1 0 1 0 0,1 0-1 0 0,-1 1 0 0 0,0-1 0 0 0,0 1 0 0 0,1 0 0 0 0,-1 0 1 0 0,0 0-1 0 0,-1 1 0 0 0,1-1 0 0 0,0 1 0 0 0,-1 0 0 0 0,1 0 0 0 0,-1 0 1 0 0,0 1-1 0 0,0-1 0 0 0,1 3-43 0 0,-1-3 22 0 0,0-2-9 0 0,1 1 0 0 0,-1 0 0 0 0,0 0 0 0 0,0 0 0 0 0,0 0 0 0 0,0 1 0 0 0,-1-1 0 0 0,1 1 0 0 0,0-1 0 0 0,-1 1 0 0 0,0 0 0 0 0,0 0 0 0 0,0 0 0 0 0,0 0 0 0 0,0 1 0 0 0,-1-1 0 0 0,1 0 0 0 0,-1 1 0 0 0,0-1 1 0 0,0 1-1 0 0,0-1 0 0 0,0 1 0 0 0,-1 0 0 0 0,0-1 0 0 0,1 1 0 0 0,-1 0 0 0 0,-1-1 0 0 0,1 1 0 0 0,0 0 0 0 0,-1-1 0 0 0,0 1 0 0 0,0-1 0 0 0,0 1 0 0 0,0-1 0 0 0,-1 1 0 0 0,1-1 0 0 0,-1 0 0 0 0,0 1 0 0 0,0-1 0 0 0,0 0 0 0 0,-1 1-13 0 0,-105 71 217 0 0,-136-24-3 0 0,138-47-1810 0 0,104-4 937 0 0,-15-7-2553 0 0,13 4-4142 0 0,4 2 3777 0 0</inkml:trace>
  <inkml:trace contextRef="#ctx0" brushRef="#br0" timeOffset="5585.774">64 151 512 0 0,'-2'-4'409'0'0,"-17"-49"3103"0"0,10 23 2449 0 0,65 412-1643 0 0,-45-270-6776 0 0,3 0-4140 0 0,-10-86 3418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49:24.762"/>
    </inkml:context>
    <inkml:brush xml:id="br0">
      <inkml:brushProperty name="width" value="0.05" units="cm"/>
      <inkml:brushProperty name="height" value="0.05" units="cm"/>
      <inkml:brushProperty name="color" value="#FF0066"/>
    </inkml:brush>
    <inkml:brush xml:id="br1">
      <inkml:brushProperty name="width" value="0.05" units="cm"/>
      <inkml:brushProperty name="height" value="0.05" units="cm"/>
      <inkml:brushProperty name="color" value="#008C3A"/>
    </inkml:brush>
    <inkml:brush xml:id="br2">
      <inkml:brushProperty name="width" value="0.05" units="cm"/>
      <inkml:brushProperty name="height" value="0.05" units="cm"/>
      <inkml:brushProperty name="color" value="#004F8B"/>
    </inkml:brush>
    <inkml:brush xml:id="br3">
      <inkml:brushProperty name="width" value="0.05" units="cm"/>
      <inkml:brushProperty name="height" value="0.05" units="cm"/>
    </inkml:brush>
    <inkml:brush xml:id="br4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1340 36 0 0,'0'0'331'0'0,"0"0"-7"0"0,0 0-7 0 0,0 0-18 0 0,32 9 2007 0 0,71-16-988 0 0,-93 3-4004 0 0,-10 4 1421 0 0</inkml:trace>
  <inkml:trace contextRef="#ctx0" brushRef="#br1" timeOffset="59701.142">6175 3887 272 0 0,'0'0'636'0'0,"7"43"5176"0"0,1 53-2294 0 0,2 12-4330 0 0,-51 117 5161 0 0,40-161-5489 0 0,2-2-3673 0 0,-13 24 1312 0 0,-10 40 6155 0 0,18-102-2369 0 0,0 1-4322 0 0,2-19 2222 0 0</inkml:trace>
  <inkml:trace contextRef="#ctx0" brushRef="#br1" timeOffset="64165.665">5357 3872 560 0 0,'0'0'582'0'0,"0"0"7"0"0,-11-5 6015 0 0,6 5-6540 0 0,-27 24 323 0 0,2 2 0 0 0,1 1 0 0 0,0 2 0 0 0,3 0 0 0 0,0 2 0 0 0,2 1 0 0 0,1 0 0 0 0,-16 34-387 0 0,24-37 40 0 0,1 0 1 0 0,1 2-1 0 0,2-1 0 0 0,2 1 1 0 0,0 1-1 0 0,2 0 0 0 0,1 0 1 0 0,2 0-1 0 0,1 1 0 0 0,2 11-40 0 0,19 96 61 0 0,-11-111-20 0 0,-20-334 249 0 0,50 110-315 0 0,-31 184 41 0 0,0 1-1 0 0,0-1 1 0 0,1 1-1 0 0,0 0 1 0 0,1 1 0 0 0,0 0-1 0 0,1 0 1 0 0,0 1-1 0 0,0 0 1 0 0,1 1-1 0 0,7-5-15 0 0,-16 11 22 0 0,5-13-1338 0 0,-15 0-5243 0 0,0 6 3980 0 0</inkml:trace>
  <inkml:trace contextRef="#ctx0" brushRef="#br0" timeOffset="303.411">337 1370 424 0 0,'49'-21'2684'0'0,"-38"17"-2534"0"0,49-16 1664 0 0,-21 24-4888 0 0,-38-4 1948 0 0</inkml:trace>
  <inkml:trace contextRef="#ctx0" brushRef="#br0" timeOffset="541.043">641 1370 176 0 0,'0'0'392'0'0,"8"-3"28"0"0,-2-1-48 0 0,-6 4-28 0 0,10-3-84 0 0,-6-1 20 0 0,-4 4-36 0 0,10-3-20 0 0,-4 3-76 0 0,-6 0 20 0 0,10-2-72 0 0,-10 2-72 0 0,8-4-104 0 0,-8 4-72 0 0,8-5-92 0 0,-8 5-204 0 0,0 0-480 0 0,6-2 212 0 0</inkml:trace>
  <inkml:trace contextRef="#ctx0" brushRef="#br0" timeOffset="35469.898">4080 1231 360 0 0,'42'-5'2910'0'0,"60"-12"481"0"0,34-1-5310 0 0,-135 18 124 0 0,-1 0 136 0 0</inkml:trace>
  <inkml:trace contextRef="#ctx0" brushRef="#br2" timeOffset="45207.626">4452 28 236 0 0,'13'-24'3371'0'0,"-12"20"1365"0"0,-18 37-4503 0 0,0 1 0 0 0,2 1 0 0 0,2 0 0 0 0,1 1 0 0 0,2 0 0 0 0,1 1 0 0 0,2 0 0 0 0,2 0 0 0 0,0 13-233 0 0,3-35 47 0 0,1 0 0 0 0,0-1-1 0 0,1 1 1 0 0,1 0 0 0 0,0 0 0 0 0,1-1-1 0 0,1 1 1 0 0,0-1 0 0 0,1 0 0 0 0,0 0-1 0 0,1 0 1 0 0,1 0 0 0 0,0-1 0 0 0,1 0-1 0 0,1 0 1 0 0,0 0 0 0 0,0-1 0 0 0,1-1-1 0 0,1 1 1 0 0,0-1 0 0 0,6 5-47 0 0,-11-14 34 0 0,-1 0 0 0 0,1 0 0 0 0,0-1 0 0 0,-1 1 0 0 0,1-1 1 0 0,0 0-1 0 0,0 0 0 0 0,0-1 0 0 0,0 1 0 0 0,0-1 0 0 0,0 0 1 0 0,0-1-1 0 0,0 1 0 0 0,0-1 0 0 0,0 0 0 0 0,-1 0 0 0 0,1 0 0 0 0,0-1 1 0 0,-1 0-1 0 0,1 0 0 0 0,0 0 0 0 0,-1 0 0 0 0,0-1 0 0 0,0 0 0 0 0,0 0 1 0 0,0 0-1 0 0,0 0 0 0 0,0 0 0 0 0,-1-1 0 0 0,0 0 0 0 0,0 0 1 0 0,0 0-1 0 0,0 0 0 0 0,0 0 0 0 0,-1 0 0 0 0,0-1 0 0 0,0 1 0 0 0,0-1 1 0 0,0 0-1 0 0,-1 0 0 0 0,0 1 0 0 0,0-1 0 0 0,0 0 0 0 0,0 0 1 0 0,-1-2-35 0 0,1 3 21 0 0,0-1 1 0 0,0 0 0 0 0,-1 0 0 0 0,1 0-1 0 0,-1 0 1 0 0,0 0 0 0 0,-1 0 0 0 0,1 0 0 0 0,-1 0-1 0 0,0 1 1 0 0,0-1 0 0 0,0 0 0 0 0,-1 0-1 0 0,0 1 1 0 0,0-1 0 0 0,0 1 0 0 0,0 0 0 0 0,-1-1-1 0 0,0 1 1 0 0,0 0 0 0 0,0 0 0 0 0,0 1-1 0 0,0-1 1 0 0,-1 1 0 0 0,0-1 0 0 0,0 1 0 0 0,0 0-1 0 0,0 1 1 0 0,0-1 0 0 0,0 1 0 0 0,-1 0-1 0 0,1 0 1 0 0,-1 0 0 0 0,1 0 0 0 0,-1 1 0 0 0,0 0-1 0 0,0 0 1 0 0,0 0 0 0 0,-4 0-22 0 0,-2 0-42 0 0,1 0 1 0 0,0 1-1 0 0,-1 0 1 0 0,1 0-1 0 0,0 1 0 0 0,-1 0 1 0 0,1 1-1 0 0,0 0 1 0 0,0 1-1 0 0,0 0 1 0 0,1 1-1 0 0,-1 0 0 0 0,1 0 1 0 0,-3 2 41 0 0,-2 4-987 0 0,-9 8-6046 0 0,22-17 4103 0 0</inkml:trace>
  <inkml:trace contextRef="#ctx0" brushRef="#br2" timeOffset="45795.477">4923 124 360 0 0,'-38'-14'4767'0'0,"32"15"-4612"0"0,0 1 0 0 0,0 0 0 0 0,0 0 0 0 0,0 0 0 0 0,0 1 0 0 0,0 0 0 0 0,1 0 0 0 0,-1 0 0 0 0,1 1 0 0 0,0 0 0 0 0,0 0 0 0 0,0 0 0 0 0,0 1 0 0 0,1-1 0 0 0,0 1 0 0 0,0 0 0 0 0,0 1 0 0 0,0-1 0 0 0,1 1 0 0 0,0-1 0 0 0,0 1 0 0 0,1 0 0 0 0,0 0 0 0 0,0 0 0 0 0,0 0 0 0 0,0 1 0 0 0,1-1 0 0 0,0 0 0 0 0,0 5-155 0 0,-1 7 163 0 0,0 1 0 0 0,1-1 0 0 0,1 1 0 0 0,1-1 0 0 0,0 0 0 0 0,2 0 0 0 0,0 1 0 0 0,1-1 0 0 0,0-1 0 0 0,3 4-163 0 0,-6-16 50 0 0,1 1-1 0 0,0-1 0 0 0,1 0 0 0 0,-1 0 1 0 0,1 0-1 0 0,0 0 0 0 0,0 0 0 0 0,0 0 1 0 0,1-1-1 0 0,0 0 0 0 0,0 0 1 0 0,0 0-1 0 0,0 0 0 0 0,1 0 0 0 0,-1-1 1 0 0,1 0-1 0 0,0 0 0 0 0,0 0 0 0 0,0-1 1 0 0,0 1-1 0 0,0-1 0 0 0,1 0 0 0 0,-1-1 1 0 0,1 1-1 0 0,-1-1 0 0 0,1 0 0 0 0,0-1 1 0 0,-1 1-1 0 0,1-1 0 0 0,0 0 1 0 0,-1-1-1 0 0,1 1 0 0 0,0-1 0 0 0,-1 0 1 0 0,1-1-1 0 0,-1 1 0 0 0,1-1 0 0 0,-1 0 1 0 0,0-1-1 0 0,0 1 0 0 0,0-1 0 0 0,0 0 1 0 0,0 0-1 0 0,0 0 0 0 0,1-2-49 0 0,1-2 89 0 0,0 1 0 0 0,-1-1 0 0 0,0 0 1 0 0,0-1-1 0 0,0 1 0 0 0,-1-1 0 0 0,0 0 0 0 0,0 0 0 0 0,-1-1 0 0 0,0 0 0 0 0,-1 1 0 0 0,0-1 0 0 0,0-1 0 0 0,-1 1 1 0 0,0 0-1 0 0,-1 0 0 0 0,0-1 0 0 0,0 1 0 0 0,-1-1 0 0 0,0 1 0 0 0,-1-1 0 0 0,0 1 0 0 0,0 0 0 0 0,-1-1 0 0 0,0 1 0 0 0,-1 0 1 0 0,0 0-1 0 0,0 0 0 0 0,-1 1 0 0 0,0-1 0 0 0,-1 1 0 0 0,0 0 0 0 0,0 0 0 0 0,-3-3-89 0 0,1 1-23 0 0,-1 1-1 0 0,0 0 0 0 0,0 1 1 0 0,-1 0-1 0 0,0 0 1 0 0,0 1-1 0 0,-1 0 0 0 0,0 1 1 0 0,0 0-1 0 0,0 0 1 0 0,-11-3 23 0 0,-48-10-6973 0 0,54 16 3466 0 0,2-1 268 0 0</inkml:trace>
  <inkml:trace contextRef="#ctx0" brushRef="#br0" timeOffset="806.621">873 1347 76 0 0,'37'-13'2308'0'0,"12"-6"-3454"0"0,-44 16 448 0 0</inkml:trace>
  <inkml:trace contextRef="#ctx0" brushRef="#br0" timeOffset="33809.506">1552 1345 152 0 0,'42'-5'1846'0'0,"106"-2"100"0"0,-43 6-1675 0 0,-103 0-274 0 0,-2 1 20 0 0,0 0 5 0 0,24-7-2432 0 0,-24 7 1373 0 0</inkml:trace>
  <inkml:trace contextRef="#ctx0" brushRef="#br0" timeOffset="34272.987">2174 1345 128 0 0,'0'0'377'0'0,"54"-10"1909"0"0,65 4 79 0 0,-116 6-2304 0 0,60-5-422 0 0,-47 5-2258 0 0,-16 0 1358 0 0</inkml:trace>
  <inkml:trace contextRef="#ctx0" brushRef="#br0" timeOffset="34666.142">2742 1315 216 0 0,'103'-8'4195'0'0,"45"0"-2355"0"0,-72 5-4231 0 0,-75 3 927 0 0,-1 0 112 0 0</inkml:trace>
  <inkml:trace contextRef="#ctx0" brushRef="#br0" timeOffset="35005.348">3405 1301 236 0 0,'122'-11'4971'0'0,"65"9"-3273"0"0,-116 2-1510 0 0,-37-12-4429 0 0,-32 12 2633 0 0</inkml:trace>
  <inkml:trace contextRef="#ctx0" brushRef="#br0" timeOffset="1119.759">1311 1233 156 0 0,'0'0'352'0'0,"0"0"-68"0"0,11-3-8 0 0,-11 3-16 0 0,0 0-36 0 0,18-2-44 0 0,-10 0 0 0 0,-8 2-32 0 0,12-3 0 0 0,-12 3-16 0 0,18-6-44 0 0,-12 4-72 0 0,4-3-32 0 0,2 2-84 0 0,-12 3-84 0 0,19-6-176 0 0,-9 1-388 0 0,0 3 172 0 0</inkml:trace>
  <inkml:trace contextRef="#ctx0" brushRef="#br0" timeOffset="33057.629">1097 1249 224 0 0,'0'0'240'0'0,"42"4"1334"0"0,152-13 1923 0 0,-117 2-2614 0 0,-75 7-842 0 0,35-8-509 0 0,-8-5-3134 0 0,-28 12 2257 0 0</inkml:trace>
  <inkml:trace contextRef="#ctx0" brushRef="#br2" timeOffset="40705.399">1406 747 244 0 0,'0'0'511'0'0,"4"-2"4169"0"0,17-5-4394 0 0,451-38 1668 0 0,-309 37-1676 0 0,-77 10-164 0 0,17-4 90 0 0,-124-3-5406 0 0,-5-9 5193 0 0,25 13 209 0 0,1 1 15 0 0,0 0 15 0 0,0 0 3 0 0,0 0-10 0 0,0 0-15 0 0,0 0-9 0 0,0 0-30 0 0,0 0 3 0 0,0 0-19 0 0,0 0 7 0 0,0 0-13 0 0,0 0 11 0 0,12 70 1338 0 0,43 132 1175 0 0,-28-70-863 0 0,-28-109-860 0 0,0-17-2861 0 0,0 1-4136 0 0,1-7 3525 0 0</inkml:trace>
  <inkml:trace contextRef="#ctx0" brushRef="#br2" timeOffset="41583.246">2291 989 112 0 0,'0'0'329'0'0,"0"0"-28"0"0,0 0-17 0 0,0 0-13 0 0,0 0-23 0 0,0 0-24 0 0,0 0 8 0 0,0 0-19 0 0,0 0 13 0 0,0 0-21 0 0,-8 10 247 0 0,27 187 1633 0 0,-21-176-4943 0 0,2-21 1550 0 0</inkml:trace>
  <inkml:trace contextRef="#ctx0" brushRef="#br2" timeOffset="42381.639">2429 339 24 0 0,'0'0'476'0'0,"0"0"-54"0"0,0 0-42 0 0,0 0-32 0 0,0 0-20 0 0,0 0-32 0 0,0 0-17 0 0,0 0-18 0 0,2 4-9 0 0,77 163 2773 0 0,-12-16-1615 0 0,-60-127-1256 0 0,-1 1 1 0 0,-1 0 0 0 0,-1 0 0 0 0,-1 0 0 0 0,-2 1-1 0 0,0-1 1 0 0,-2 1 0 0 0,0-1 0 0 0,-2 0 0 0 0,-1 1-1 0 0,-7 23-154 0 0,-5 59 344 0 0,-21 26 389 0 0,-3-89-379 0 0,38-42-228 0 0,1-2-6578 0 0,1-1 4028 0 0</inkml:trace>
  <inkml:trace contextRef="#ctx0" brushRef="#br2" timeOffset="43947.406">3563 544 492 0 0,'0'0'755'0'0,"0"0"-28"0"0,45-9 3046 0 0,193-49 3639 0 0,-221 54-8226 0 0,-4 0-6603 0 0,-13 4 4641 0 0</inkml:trace>
  <inkml:trace contextRef="#ctx0" brushRef="#br2" timeOffset="44286.625">3627 760 416 0 0,'12'9'4074'0'0,"135"-29"3372"0"0,-53-18-11161 0 0,-85 33 602 0 0,-2 0 237 0 0</inkml:trace>
  <inkml:trace contextRef="#ctx0" brushRef="#br2" timeOffset="43128.748">3217 516 148 0 0,'-1'-8'419'0'0,"0"0"1"0"0,0 1-1 0 0,-1-1 1 0 0,0 1-1 0 0,0-1 0 0 0,0 1 1 0 0,-1 0-1 0 0,-1 0 0 0 0,1 0 1 0 0,-1 1-1 0 0,0-1 0 0 0,-1 1 1 0 0,1 0-1 0 0,-1 0 1 0 0,0 0-1 0 0,-1 0 0 0 0,1 1 1 0 0,-1 0-1 0 0,-6-3-419 0 0,8 7 42 0 0,0 0-1 0 0,0 0 1 0 0,0 0-1 0 0,0 1 1 0 0,0-1-1 0 0,0 1 1 0 0,0 0-1 0 0,-1 0 1 0 0,1 1-1 0 0,0-1 1 0 0,0 1 0 0 0,0 0-1 0 0,0 0 1 0 0,0 1-1 0 0,0-1 1 0 0,0 1-1 0 0,0-1 1 0 0,1 1-1 0 0,-1 1 1 0 0,1-1-1 0 0,-1 0 1 0 0,1 1-1 0 0,0 0 1 0 0,0-1-1 0 0,0 1 1 0 0,0 0 0 0 0,0 1-1 0 0,1-1 1 0 0,-1 1-1 0 0,1-1 1 0 0,0 1-1 0 0,0-1 1 0 0,1 1-1 0 0,-1 0 1 0 0,1 0-1 0 0,-1 0 1 0 0,1 2-42 0 0,-7 11 27 0 0,1 0 0 0 0,0 1 0 0 0,2 0 0 0 0,0 1 0 0 0,1-1 0 0 0,0 1 0 0 0,2 0 0 0 0,0 0 1 0 0,1 0-1 0 0,1 0 0 0 0,1 0 0 0 0,1 0 0 0 0,1 0 0 0 0,0 0 0 0 0,1-1 0 0 0,1 1 0 0 0,1-1 0 0 0,1 1-27 0 0,-6-12 11 0 0,1-1 1 0 0,0 0-1 0 0,0 1 0 0 0,1-1 0 0 0,-1 0 0 0 0,1 0 0 0 0,1-1 0 0 0,-1 1 1 0 0,1-1-1 0 0,0 1 0 0 0,0-1 0 0 0,1 0 0 0 0,-1 0 0 0 0,1-1 0 0 0,0 0 1 0 0,0 0-1 0 0,1 0 0 0 0,-1 0 0 0 0,1-1 0 0 0,0 0 0 0 0,0 0 0 0 0,0 0 1 0 0,0-1-1 0 0,0 0 0 0 0,1 0 0 0 0,-1-1 0 0 0,1 1 0 0 0,-1-2 0 0 0,1 1 1 0 0,0-1-1 0 0,-1 0 0 0 0,1 0 0 0 0,-1 0 0 0 0,1-1 0 0 0,0 0-11 0 0,3-6 100 0 0,-1 1 1 0 0,-1-1-1 0 0,1-1 0 0 0,-1 0 0 0 0,-1 0 0 0 0,1 0 0 0 0,-1-1 1 0 0,-1 0-1 0 0,0-1 0 0 0,0 1 0 0 0,-1-1 0 0 0,0 0 0 0 0,0 0 0 0 0,-1-1 1 0 0,-1 1-1 0 0,0-1 0 0 0,0 0 0 0 0,-1 0 0 0 0,-1 0 0 0 0,1 0 1 0 0,-2-1-1 0 0,0 1 0 0 0,0 0 0 0 0,-1 0 0 0 0,0 0 0 0 0,-1 0 0 0 0,0 0 1 0 0,-1 0-1 0 0,0 0 0 0 0,-1 1 0 0 0,0-1 0 0 0,-4-6-100 0 0,-63-123 1142 0 0,62 122-1275 0 0,-4-4-757 0 0,2 15-4397 0 0,8 8 2043 0 0,-8 4 249 0 0</inkml:trace>
  <inkml:trace contextRef="#ctx0" brushRef="#br2" timeOffset="43540.055">2977 729 672 0 0,'0'0'729'0'0,"0"0"-48"0"0,0 0-47 0 0,0 0-44 0 0,0 0-34 0 0,0 0-22 0 0,0 0-27 0 0,0 0-28 0 0,0 0-20 0 0,0 0-21 0 0,0 0-29 0 0,0 0-28 0 0,0 0-25 0 0,6-1-19 0 0,165-44 3064 0 0,-93 31-2683 0 0,-46 5-4563 0 0,-21 6 375 0 0,-10 2 900 0 0</inkml:trace>
  <inkml:trace contextRef="#ctx0" brushRef="#br2" timeOffset="47166.557">2762 1381 312 0 0,'0'0'609'0'0,"0"0"-28"0"0,0 0-18 0 0,-15-33 5070 0 0,15 33-5534 0 0,0 0 0 0 0,0 1 0 0 0,0-1 0 0 0,-1 0-1 0 0,1 1 1 0 0,0-1 0 0 0,0 0 0 0 0,0 0 0 0 0,-1 1 0 0 0,1-1 0 0 0,0 0 0 0 0,0 0-1 0 0,-1 0 1 0 0,1 1 0 0 0,0-1 0 0 0,0 0 0 0 0,-1 0 0 0 0,1 0 0 0 0,0 0-1 0 0,-1 0 1 0 0,1 1 0 0 0,0-1 0 0 0,0 0 0 0 0,-1 0 0 0 0,1 0 0 0 0,0 0 0 0 0,-1 0-1 0 0,1 0 1 0 0,0 0 0 0 0,-1 0 0 0 0,1 0 0 0 0,0 0 0 0 0,-1 0 0 0 0,1-1 0 0 0,0 1-1 0 0,-1 0 1 0 0,1 0 0 0 0,0 0-99 0 0,8 60 2 0 0,-3-20 403 0 0,9 126 512 0 0,-61 6 62 0 0,38-156-894 0 0,-1-1-1 0 0,0 0 1 0 0,-1-1 0 0 0,-1 0 0 0 0,0-1-1 0 0,0 0 1 0 0,-2 0 0 0 0,0-2 0 0 0,-13 9-85 0 0,5-8 165 0 0,16-9-9228 0 0,6-3 5900 0 0</inkml:trace>
  <inkml:trace contextRef="#ctx0" brushRef="#br2" timeOffset="49922.561">4783 1385 608 0 0,'-5'-11'6082'0'0,"-5"19"-5841"0"0,0 0 1 0 0,1 1-1 0 0,0 0 0 0 0,0 0 1 0 0,1 1-1 0 0,0 0 0 0 0,1 1 1 0 0,0 0-1 0 0,1 0 0 0 0,0 0 1 0 0,1 1-1 0 0,0 1-241 0 0,-14 24 420 0 0,-3 0-39 0 0,1 1 0 0 0,3 1 0 0 0,1 1-1 0 0,1 0 1 0 0,3 1 0 0 0,1 1 0 0 0,-3 27-381 0 0,14-64 26 0 0,0 0 1 0 0,0-1-1 0 0,1 1 0 0 0,-1 0 1 0 0,1 0-1 0 0,0 0 0 0 0,1 0 1 0 0,-1 0-1 0 0,1-1 1 0 0,0 1-1 0 0,0 0 0 0 0,0 0 1 0 0,1-1-1 0 0,0 1 0 0 0,0-1 1 0 0,0 1-1 0 0,0-1 1 0 0,1 0-1 0 0,-1 0 0 0 0,1 0 1 0 0,0 0-1 0 0,0-1 0 0 0,1 1 1 0 0,-1-1-1 0 0,1 1 1 0 0,0-1-1 0 0,0-1 0 0 0,0 1 1 0 0,0 0-1 0 0,0-1 0 0 0,0 0 1 0 0,1 0-1 0 0,-1 0 1 0 0,1 0-1 0 0,0-1 0 0 0,-1 0 1 0 0,1 0-1 0 0,0 0 0 0 0,0-1 1 0 0,0 1-1 0 0,-1-1 1 0 0,1 0-1 0 0,0-1 0 0 0,0 1 1 0 0,3-2-27 0 0,-3 2 33 0 0,-1-1 1 0 0,1 0 0 0 0,-1 0 0 0 0,0-1-1 0 0,0 1 1 0 0,0-1 0 0 0,0 0-1 0 0,0 0 1 0 0,0-1 0 0 0,0 1 0 0 0,-1-1-1 0 0,1 0 1 0 0,-1 0 0 0 0,1 0 0 0 0,-1 0-1 0 0,0 0 1 0 0,-1-1 0 0 0,1 1 0 0 0,0-1-1 0 0,-1 0 1 0 0,0 0 0 0 0,0 0-1 0 0,0 0 1 0 0,-1 0 0 0 0,1 0 0 0 0,-1-1-1 0 0,0 1 1 0 0,0 0 0 0 0,0-1 0 0 0,-1 1-1 0 0,0-1 1 0 0,1 1 0 0 0,-2-1 0 0 0,1 1-1 0 0,0 0 1 0 0,-1-1 0 0 0,0 1 0 0 0,0-1-1 0 0,0 1 1 0 0,-1 0 0 0 0,1 0-1 0 0,-1 0 1 0 0,0 0 0 0 0,0 0 0 0 0,-1 0-1 0 0,1 0 1 0 0,-1 1 0 0 0,1-1 0 0 0,-1 1-1 0 0,0 0 1 0 0,-1-1 0 0 0,1 1 0 0 0,-1 1-1 0 0,1-1 1 0 0,-1 1 0 0 0,0-1-1 0 0,0 1 1 0 0,0 0 0 0 0,0 0 0 0 0,0 1-1 0 0,0-1 1 0 0,-1 1-34 0 0,-91-4-359 0 0,56 11-3764 0 0,34-2-1541 0 0,5-3 2400 0 0</inkml:trace>
  <inkml:trace contextRef="#ctx0" brushRef="#br2" timeOffset="50472.672">5014 1616 308 0 0,'0'0'685'0'0,"0"0"-31"0"0,-15 2 1645 0 0,5 5-2056 0 0,1 0 0 0 0,-1 2 1 0 0,2-1-1 0 0,-1 1 1 0 0,1 0-1 0 0,1 1 0 0 0,-1-1 1 0 0,2 2-1 0 0,-1-1 0 0 0,2 1 1 0 0,-1 0-1 0 0,1 0 1 0 0,1 0-1 0 0,0 1 0 0 0,1-1 1 0 0,0 1-1 0 0,0 0 1 0 0,1 0-1 0 0,1 0 0 0 0,0 1 1 0 0,1-1-1 0 0,0 0 0 0 0,1 0 1 0 0,1 0-1 0 0,-1 0 1 0 0,2 0-1 0 0,0 1-243 0 0,1-6 107 0 0,0 0 1 0 0,1-1-1 0 0,0 0 1 0 0,0 0-1 0 0,0 0 1 0 0,1 0-1 0 0,-1-1 1 0 0,1 0-1 0 0,1 0 0 0 0,-1-1 1 0 0,1 0-1 0 0,0 0 1 0 0,0 0-1 0 0,0-1 1 0 0,0 0-1 0 0,0 0 1 0 0,1-1-1 0 0,-1 0 1 0 0,1 0-1 0 0,0-1 0 0 0,0 0 1 0 0,0 0-1 0 0,-1-1 1 0 0,1 0-1 0 0,0 0 1 0 0,0-1-1 0 0,0 0 1 0 0,-1-1-1 0 0,1 1 1 0 0,0-1-1 0 0,-1-1 0 0 0,0 1 1 0 0,1-1-1 0 0,-1-1 1 0 0,0 1-1 0 0,0-1 1 0 0,-1-1-1 0 0,1 1 1 0 0,-1-1-1 0 0,0 0 0 0 0,0 0 1 0 0,-1-1-1 0 0,1-1-107 0 0,-1 1 56 0 0,-1-1 0 0 0,1 0 0 0 0,-1 0 0 0 0,-1-1 0 0 0,0 1-1 0 0,0-1 1 0 0,0 0 0 0 0,-1 1 0 0 0,0-1 0 0 0,0 0 0 0 0,-1-1 0 0 0,0 1-1 0 0,-1 0 1 0 0,0 0 0 0 0,0 0 0 0 0,0 0 0 0 0,-1-1 0 0 0,-1 1 0 0 0,1 0-1 0 0,-1 0 1 0 0,-1 1 0 0 0,1-1 0 0 0,-1 0 0 0 0,-1 1 0 0 0,1-1-1 0 0,-1 1 1 0 0,-1 0 0 0 0,1 0 0 0 0,-1 1 0 0 0,0-1 0 0 0,-1 1 0 0 0,1 0-1 0 0,-1 1 1 0 0,0-1 0 0 0,-1 1 0 0 0,1 1 0 0 0,-1-1 0 0 0,0 1 0 0 0,0 0-1 0 0,-1 0 1 0 0,1 1 0 0 0,-1 0 0 0 0,-2 0-56 0 0,-102-46-2364 0 0,111 48 1634 0 0,-19-2-1976 0 0,14 3-3228 0 0,6 0 2669 0 0</inkml:trace>
  <inkml:trace contextRef="#ctx0" brushRef="#br2" timeOffset="50807.791">5205 1417 444 0 0,'46'36'6438'0'0,"-25"-14"-4739"0"0,-16-19-1500 0 0,0 0 0 0 0,0 0 0 0 0,0 0 0 0 0,0-1 0 0 0,0 0 0 0 0,1 0 0 0 0,-1-1 0 0 0,1 1-1 0 0,-1-1 1 0 0,1 0 0 0 0,0-1 0 0 0,-1 1 0 0 0,1-1 0 0 0,0 0 0 0 0,-1-1 0 0 0,1 1 0 0 0,0-1-1 0 0,-1 0 1 0 0,1 0 0 0 0,-1-1 0 0 0,1 0 0 0 0,-1 0 0 0 0,0 0 0 0 0,0-1 0 0 0,0 1 0 0 0,0-1-1 0 0,0 0 1 0 0,-1-1 0 0 0,1 1 0 0 0,-1-1 0 0 0,0 0 0 0 0,0 0 0 0 0,0-1-199 0 0,-3 3 46 0 0,0 1 0 0 0,0-1 0 0 0,0 0 1 0 0,-1 1-1 0 0,1-1 0 0 0,-1 0 0 0 0,0 0 0 0 0,1 0 1 0 0,-1 0-1 0 0,0 1 0 0 0,0-1 0 0 0,0 0 0 0 0,0 0 1 0 0,0 0-1 0 0,-1 0 0 0 0,1 0 0 0 0,0 1 0 0 0,-1-1 1 0 0,1 0-1 0 0,-1 0 0 0 0,0 1 0 0 0,0-1 0 0 0,0 0 1 0 0,0 1-1 0 0,0-1 0 0 0,0 1 0 0 0,0-1 0 0 0,0 1 1 0 0,0-1-1 0 0,-1 1 0 0 0,1 0 0 0 0,-1 0 0 0 0,1 0 1 0 0,-1 0-1 0 0,1 0 0 0 0,-1 0 0 0 0,1 0 0 0 0,-1 0 1 0 0,0 1-1 0 0,0-1 0 0 0,1 0 0 0 0,-1 1 0 0 0,0 0-46 0 0,-80-25 148 0 0,19 16-1433 0 0,10 2-1438 0 0,1-6-4091 0 0,33 6 3181 0 0</inkml:trace>
  <inkml:trace contextRef="#ctx0" brushRef="#br2" timeOffset="47956.973">3425 1611 36 0 0,'0'-2'193'0'0,"0"0"-1"0"0,-1 1 0 0 0,1-1 1 0 0,0 0-1 0 0,-1 1 1 0 0,1-1-1 0 0,-1 0 1 0 0,0 1-1 0 0,1-1 1 0 0,-1 1-1 0 0,0-1 1 0 0,0 1-1 0 0,0-1 1 0 0,0 1-1 0 0,0 0 1 0 0,0-1-1 0 0,0 1 1 0 0,-1 0-1 0 0,1 0 1 0 0,0 0-1 0 0,-1 0 1 0 0,1 0-1 0 0,-1 0 1 0 0,1 0-1 0 0,-1 0 1 0 0,1 1-1 0 0,-1-1 1 0 0,0 1-1 0 0,1-1 1 0 0,-1 1-1 0 0,0 0 1 0 0,-1-1-193 0 0,-97 4 1985 0 0,96-2-1895 0 0,-4 0-43 0 0,1 0-1 0 0,-1 1 1 0 0,0 0-1 0 0,1 0 1 0 0,-1 1-1 0 0,1 0 0 0 0,0 1 1 0 0,-1-1-1 0 0,2 1 1 0 0,-1 1-1 0 0,0-1 0 0 0,1 1 1 0 0,0 0-1 0 0,0 0 1 0 0,1 1-1 0 0,-1 0 1 0 0,1 0-1 0 0,0 0 0 0 0,1 1 1 0 0,-1 0-1 0 0,1-1 1 0 0,1 2-1 0 0,-1-1 0 0 0,1 0 1 0 0,1 1-1 0 0,-1-1 1 0 0,1 1-1 0 0,1 0 1 0 0,-1-1-1 0 0,1 1 0 0 0,1 0 1 0 0,-1 0-1 0 0,1 0 1 0 0,1 0-1 0 0,-1 0 0 0 0,1 0 1 0 0,2 4-47 0 0,0 5 71 0 0,1 0 0 0 0,0-1 0 0 0,2 0 0 0 0,0 1 0 0 0,1-2 0 0 0,0 1 0 0 0,1-1 0 0 0,1 0 0 0 0,1-1 0 0 0,0 0 0 0 0,0 0 0 0 0,2-1 0 0 0,-1-1 0 0 0,2 0 0 0 0,0 0 0 0 0,0-1 0 0 0,1-1 0 0 0,11 7-71 0 0,-17-13 20 0 0,0-1 0 0 0,-1 0-1 0 0,1 0 1 0 0,1 0 0 0 0,-1-1 0 0 0,0 0-1 0 0,0 0 1 0 0,1-1 0 0 0,-1-1 0 0 0,1 1-1 0 0,-1-1 1 0 0,1-1 0 0 0,-1 1-1 0 0,1-1 1 0 0,-1-1 0 0 0,0 0 0 0 0,1 0-1 0 0,-1 0 1 0 0,0-1 0 0 0,0 0 0 0 0,1-2-20 0 0,-5 3 55 0 0,0 0 0 0 0,-1-1 1 0 0,1 1-1 0 0,-1-1 1 0 0,1 0-1 0 0,-1 0 0 0 0,0 0 1 0 0,0 0-1 0 0,0 0 0 0 0,-1-1 1 0 0,1 0-1 0 0,-1 1 1 0 0,1-1-1 0 0,-1 0 0 0 0,-1 0 1 0 0,1 0-1 0 0,0 0 0 0 0,-1-1 1 0 0,0 1-1 0 0,0 0 0 0 0,0-1 1 0 0,-1 1-1 0 0,1 0 1 0 0,-1-1-1 0 0,0 1 0 0 0,-1-1 1 0 0,1 1-1 0 0,-1 0 0 0 0,1-1 1 0 0,-1 1-1 0 0,-1 0 1 0 0,1-1-1 0 0,0 1 0 0 0,-1 0 1 0 0,0 0-1 0 0,-1-1-55 0 0,-94-130 1192 0 0,-31 43-2102 0 0,79 90-7996 0 0,38 6 6063 0 0</inkml:trace>
  <inkml:trace contextRef="#ctx0" brushRef="#br2" timeOffset="48282.951">3171 1857 180 0 0,'0'0'729'0'0,"11"4"3458"0"0,12 4-2118 0 0,153-11 2502 0 0,-132-2-3865 0 0,-25 2-2463 0 0,-1 2-4494 0 0,-18 1 3753 0 0</inkml:trace>
  <inkml:trace contextRef="#ctx0" brushRef="#br2" timeOffset="48656.197">3524 1516 392 0 0,'-15'-12'9078'0'0,"153"96"-6838"0"0,-127-79-2663 0 0,16 7-1332 0 0,-12-3-2944 0 0,-9-3 1982 0 0</inkml:trace>
  <inkml:trace contextRef="#ctx0" brushRef="#br2" timeOffset="49072.642">3860 1812 404 0 0,'0'0'794'0'0,"21"-1"3458"0"0,118-12-105 0 0,-44 13-5119 0 0,-74 0-200 0 0,-19 0-234 0 0,-2 0-885 0 0,0 0 175 0 0</inkml:trace>
  <inkml:trace contextRef="#ctx0" brushRef="#br2" timeOffset="49346.327">3908 2006 532 0 0,'147'-29'7124'0'0,"12"-1"-8945"0"0,-153 29-389 0 0,-5 1 169 0 0</inkml:trace>
  <inkml:trace contextRef="#ctx0" brushRef="#br1" timeOffset="61028.424">4128 1215 32 0 0,'-72'-7'3946'0'0,"-106"16"-3321"0"0,132-2-3119 0 0,29-5 1305 0 0</inkml:trace>
  <inkml:trace contextRef="#ctx0" brushRef="#br1" timeOffset="61664.758">3557 1258 260 0 0,'-41'6'2397'0'0,"-186"66"-1934"0"0,42-38-1563 0 0,-64-9 3189 0 0,17 18-2270 0 0,-30-55-354 0 0,146 28-1169 0 0,106-18 751 0 0</inkml:trace>
  <inkml:trace contextRef="#ctx0" brushRef="#br1" timeOffset="62042.618">1845 1394 256 0 0,'-96'-9'3628'0'0,"-90"32"-2606"0"0,77-17-4251 0 0,94-9 2284 0 0</inkml:trace>
  <inkml:trace contextRef="#ctx0" brushRef="#br1" timeOffset="62373.481">1233 1411 88 0 0,'-19'17'602'0'0,"19"-16"-565"0"0,-41 21 1767 0 0,8-17-1399 0 0,31-5-429 0 0,-17 4-729 0 0,5 1-321 0 0,8-3 461 0 0</inkml:trace>
  <inkml:trace contextRef="#ctx0" brushRef="#br1" timeOffset="62816.952">1037 1447 32 0 0,'210'124'3436'0'0,"-37"-2"-3190"0"0,217 52-266 0 0,-352-158 12 0 0,0-1 0 0 0,1-2 1 0 0,1-1-1 0 0,0-2 1 0 0,0-2-1 0 0,16 0 8 0 0,90 21 17 0 0,-66-1-246 0 0,0 4 0 0 0,-2 3 0 0 0,-2 4 0 0 0,-1 3 0 0 0,-3 3 0 0 0,-1 4 0 0 0,32 30 229 0 0,-68-54-631 0 0,-6-6-176 0 0</inkml:trace>
  <inkml:trace contextRef="#ctx0" brushRef="#br1" timeOffset="76388.183">3779 3815 136 0 0,'9'-41'7211'0'0,"-10"40"-6926"0"0,-11 2 788 0 0,1 5-985 0 0,1-1 0 0 0,0 1 0 0 0,0 1-1 0 0,1 0 1 0 0,0 0 0 0 0,0 1-1 0 0,1 0 1 0 0,0 0 0 0 0,0 1 0 0 0,1 0-1 0 0,0 1 1 0 0,0-1 0 0 0,1 1-1 0 0,1 1 1 0 0,-1-1 0 0 0,-1 9-88 0 0,-34 159 819 0 0,40-163-733 0 0,0 0-1 0 0,1 0 0 0 0,1 0 1 0 0,0 1-1 0 0,1-1 1 0 0,1 0-1 0 0,0 0 0 0 0,1-1 1 0 0,1 1-1 0 0,0-1 0 0 0,1 0 1 0 0,1 0-1 0 0,0-1 1 0 0,1 1-1 0 0,0-2 0 0 0,1 1 1 0 0,0-1-1 0 0,1 0 0 0 0,0-1 1 0 0,1 0-1 0 0,8 6-85 0 0,-14-16 16 0 0,0 1 1 0 0,0-1-1 0 0,0 0 0 0 0,0-1 1 0 0,0 1-1 0 0,1-1 0 0 0,-1 0 0 0 0,0 0 1 0 0,0 0-1 0 0,0-1 0 0 0,0 0 0 0 0,0 0 1 0 0,0 0-1 0 0,0-1 0 0 0,0 0 0 0 0,0 0 1 0 0,-1 0-1 0 0,1 0 0 0 0,-1-1 1 0 0,1 1-1 0 0,-1-1 0 0 0,0 0 0 0 0,0-1 1 0 0,0 1-1 0 0,-1-1 0 0 0,1 1 0 0 0,-1-1 1 0 0,0 0-1 0 0,0-1 0 0 0,0 1 0 0 0,-1 0 1 0 0,1-1-1 0 0,-1 0 0 0 0,0 1 1 0 0,0-1-1 0 0,-1 0 0 0 0,1 0 0 0 0,-1 0 1 0 0,0 0-1 0 0,0-3-16 0 0,-1 0 40 0 0,0 0 0 0 0,0 1 1 0 0,-1-1-1 0 0,0 0 0 0 0,0 1 0 0 0,0-1 1 0 0,-1 1-1 0 0,-1 0 0 0 0,1-1 0 0 0,-1 1 1 0 0,0 0-1 0 0,-1 0 0 0 0,0 1 0 0 0,0-1 1 0 0,0 1-1 0 0,-1 0 0 0 0,0 0 0 0 0,0 0 1 0 0,0 1-1 0 0,-1-1 0 0 0,0 2 0 0 0,0-1 1 0 0,0 0-1 0 0,0 1 0 0 0,-1 0 0 0 0,0 1 1 0 0,0-1-1 0 0,0 1 0 0 0,0 1 0 0 0,0-1 0 0 0,-1 1 1 0 0,1 1-1 0 0,-1-1 0 0 0,1 1 0 0 0,-1 1 1 0 0,-2-1-41 0 0,-46 30-1009 0 0,31 5-6117 0 0,22-30 5340 0 0,-2 4-970 0 0</inkml:trace>
  <inkml:trace contextRef="#ctx0" brushRef="#br1" timeOffset="76904.961">4141 4061 500 0 0,'-37'-24'6243'0'0,"35"23"-5797"0"0,-27 16 969 0 0,23-7-1281 0 0,0 1-1 0 0,1 0 1 0 0,0 0-1 0 0,1 0 1 0 0,0 1-1 0 0,1-1 1 0 0,0 1-1 0 0,0 0 1 0 0,1 0-1 0 0,0 0 1 0 0,1 0-1 0 0,0 1 1 0 0,0-1-1 0 0,1 0 1 0 0,1 0-1 0 0,0 1 1 0 0,0-1 0 0 0,1 0-1 0 0,0 0 1 0 0,1 0-1 0 0,0 0 1 0 0,1-1-1 0 0,3 8-133 0 0,-5-11 34 0 0,1 1-1 0 0,0-1 1 0 0,0 0-1 0 0,0 0 1 0 0,1 0-1 0 0,0 0 1 0 0,0 0 0 0 0,1-1-1 0 0,-1 0 1 0 0,1 0-1 0 0,0 0 1 0 0,1 0-1 0 0,-1-1 1 0 0,1 0-1 0 0,0 0 1 0 0,0-1-1 0 0,0 1 1 0 0,0-1 0 0 0,1-1-1 0 0,-1 1 1 0 0,1-1-1 0 0,0 0 1 0 0,-1-1-1 0 0,1 1 1 0 0,0-1-1 0 0,0-1 1 0 0,0 1 0 0 0,0-1-1 0 0,0-1 1 0 0,0 1-1 0 0,0-1 1 0 0,0 0-1 0 0,0-1 1 0 0,5-1-34 0 0,-7 2 79 0 0,0-1 1 0 0,0 1-1 0 0,0-1 1 0 0,0 0-1 0 0,0 0 1 0 0,-1 0 0 0 0,1-1-1 0 0,-1 0 1 0 0,0 1-1 0 0,0-2 1 0 0,0 1-1 0 0,0 0 1 0 0,0-1-1 0 0,-1 0 1 0 0,1 0-1 0 0,-1 0 1 0 0,0 0-1 0 0,0 0 1 0 0,-1-1-1 0 0,1 1 1 0 0,-1-1 0 0 0,0 0-1 0 0,0 1 1 0 0,-1-1-1 0 0,0 0 1 0 0,1 0-1 0 0,-1 0 1 0 0,-1-1-1 0 0,1 1 1 0 0,-1 0-1 0 0,0 0 1 0 0,0 0-1 0 0,-1 0 1 0 0,1 0-1 0 0,-1 0 1 0 0,0 0-1 0 0,0 0 1 0 0,-1 0 0 0 0,0 0-1 0 0,0 0 1 0 0,0 0-1 0 0,-1-1-79 0 0,-1-4 0 0 0,0 0 0 0 0,-1 0-1 0 0,0 1 1 0 0,-1-1 0 0 0,0 1-1 0 0,-1 0 1 0 0,1 0 0 0 0,-2 1-1 0 0,1 0 1 0 0,-1 0 0 0 0,0 1-1 0 0,-1 0 1 0 0,0 1 0 0 0,0 0 0 0 0,0 0-1 0 0,-1 0 1 0 0,0 2 0 0 0,0-1-1 0 0,0 1 1 0 0,-1 0 0 0 0,1 1-1 0 0,-1 1 1 0 0,0 0 0 0 0,0 0 0 0 0,10 2-628 0 0,-17 2-1699 0 0,8-1-5014 0 0,10-1 4048 0 0</inkml:trace>
  <inkml:trace contextRef="#ctx0" brushRef="#br1" timeOffset="77206.199">4326 3965 656 0 0,'0'3'241'0'0,"0"0"0"0"0,0 0 0 0 0,0 0 0 0 0,1 1 0 0 0,0-1 0 0 0,0 0 0 0 0,-1 0 0 0 0,2 0 1 0 0,-1-1-1 0 0,0 1 0 0 0,1 0 0 0 0,-1 0 0 0 0,1-1 0 0 0,0 1 0 0 0,0-1 0 0 0,0 1 0 0 0,0-1 0 0 0,0 0 0 0 0,0 1 0 0 0,1-1 0 0 0,-1-1 0 0 0,1 1 0 0 0,-1 0 0 0 0,1-1 0 0 0,0 1 0 0 0,0-1 0 0 0,0 0 1 0 0,0 0-1 0 0,0 0 0 0 0,0 0 0 0 0,0 0 0 0 0,0-1 0 0 0,0 1 0 0 0,0-1 0 0 0,0 0 0 0 0,0 0 0 0 0,0 0 0 0 0,1 0 0 0 0,-1-1 0 0 0,0 1 0 0 0,0-1 0 0 0,0 0 0 0 0,0 0 0 0 0,0 0 0 0 0,0 0 0 0 0,0 0 1 0 0,-1-1-1 0 0,1 1 0 0 0,0-1 0 0 0,-1 0 0 0 0,1 0 0 0 0,-1 0 0 0 0,0 0 0 0 0,1 0 0 0 0,1-3-241 0 0,-5 1 64 0 0,-1 0 1 0 0,1-1-1 0 0,-1 1 0 0 0,1 0 1 0 0,-1 0-1 0 0,0 0 1 0 0,-1 0-1 0 0,1 1 0 0 0,-1-1 1 0 0,1 0-1 0 0,-1 1 1 0 0,0 0-1 0 0,-1 0 0 0 0,1 0 1 0 0,0 0-1 0 0,-1 0 0 0 0,0 1 1 0 0,1-1-1 0 0,-1 1 1 0 0,0 0-1 0 0,0 0 0 0 0,0 1 1 0 0,-1-1-1 0 0,1 1 1 0 0,0 0-1 0 0,-1 0 0 0 0,1 0 1 0 0,0 1-1 0 0,-3-1-64 0 0,6 1-17 0 0,-52-9-1860 0 0,2 0-5751 0 0,34 3 4105 0 0</inkml:trace>
  <inkml:trace contextRef="#ctx0" brushRef="#br1" timeOffset="58707.187">6050 3089 228 0 0,'0'0'508'0'0,"0"0"-18"0"0,0 0-17 0 0,8-30 2665 0 0,-3-39 663 0 0,-9 41-1341 0 0,7 34-1382 0 0,58 291-145 0 0,-60-285-1016 0 0,1 24-1001 0 0,-12-11-6090 0 0,3-14 4494 0 0</inkml:trace>
  <inkml:trace contextRef="#ctx0" brushRef="#br1" timeOffset="59079.163">6101 3513 464 0 0,'0'0'583'0'0,"16"39"7415"0"0,-15 154-3887 0 0,2-174-6359 0 0,1-7-3883 0 0,-4-12 6100 0 0,2 4-2639 0 0</inkml:trace>
  <inkml:trace contextRef="#ctx0" brushRef="#br3" timeOffset="89551.421">6012 3621 36 0 0,'0'0'247'0'0,"0"0"-13"0"0,0 0-28 0 0,4-6 6889 0 0,-3 2-7672 0 0,-56-34 2787 0 0,38 27-2049 0 0,0 2 1 0 0,0 0-1 0 0,-1 1 1 0 0,0 0-1 0 0,-1 2 1 0 0,0 0-1 0 0,0 1 1 0 0,0 1-1 0 0,0 1 1 0 0,-1 0-1 0 0,1 2 1 0 0,-1 0-1 0 0,1 1 1 0 0,-1 1-1 0 0,0 1 1 0 0,1 1-1 0 0,0 1 1 0 0,0 0-1 0 0,-4 2-161 0 0,-7 8 84 0 0,1 1 0 0 0,0 1 0 0 0,1 1 0 0 0,1 1 0 0 0,1 2 0 0 0,-14 13-84 0 0,28-23 179 0 0,-100 91 375 0 0,111-100-543 0 0,1-1-7 0 0,0 0-6 0 0,-7 8-27 0 0,284-230 64 0 0,-7 101-91 0 0,-252 115 50 0 0,1 0 0 0 0,-1 1 1 0 0,1 0-1 0 0,0 2 1 0 0,0 1-1 0 0,0 0 1 0 0,1 1-1 0 0,-1 1 0 0 0,0 1 1 0 0,0 0-1 0 0,2 2 6 0 0,180 86-67 0 0,-135-43 71 0 0,-65-46 6 0 0,-14-2 762 0 0,-214-41-652 0 0,225 43-124 0 0,-26-1-4 0 0,0 1 0 0 0,0 1 0 0 0,1 2 0 0 0,-1 1 0 0 0,1 1 0 0 0,0 1 0 0 0,-3 3 8 0 0,-135 98-33 0 0,76-54 5 0 0,77-47-414 0 0,-14 2-7996 0 0,17-7 5347 0 0</inkml:trace>
  <inkml:trace contextRef="#ctx0" brushRef="#br3" timeOffset="97842.583">6214 3408 256 0 0,'-22'-12'4143'0'0,"32"7"-3973"0"0,1 1-1 0 0,1 0 0 0 0,-1 0 1 0 0,0 2-1 0 0,1-1 1 0 0,-1 1-1 0 0,1 1 1 0 0,0 0-1 0 0,0 1 1 0 0,-1 0-1 0 0,1 1 0 0 0,0 0 1 0 0,8 3-170 0 0,13 1 218 0 0,1 2 1 0 0,-1 2-1 0 0,0 0 1 0 0,-1 3-1 0 0,0 1 1 0 0,0 1-1 0 0,-2 1 0 0 0,17 12-218 0 0,-14-10 316 0 0,-1 2 0 0 0,-1 1 0 0 0,-1 1-1 0 0,-1 1 1 0 0,-1 2 0 0 0,-1 1 0 0 0,-1 1 0 0 0,-1 1-1 0 0,-2 2 1 0 0,8 12-316 0 0,23 61 1520 0 0,-48-87 14 0 0,-6-15-1740 0 0,-1 0 1 0 0,1 0-1 0 0,-1 0 0 0 0,1 0 0 0 0,-1 0 1 0 0,1 0-1 0 0,-1 1 0 0 0,1-1 1 0 0,-1 0-1 0 0,1 0 0 0 0,-1 1 0 0 0,1-1 1 0 0,0 0-1 0 0,-1 0 0 0 0,1 1 1 0 0,-1-1-1 0 0,1 0 0 0 0,0 1 0 0 0,-1-1 1 0 0,1 1-1 0 0,0-1 0 0 0,0 1 1 0 0,-1-1-1 0 0,1 0 0 0 0,0 1 0 0 0,0-1 1 0 0,-1 1-1 0 0,1-1 0 0 0,0 1 1 0 0,0-1-1 0 0,0 1 0 0 0,0-1 0 0 0,0 1 1 0 0,0-1-1 0 0,0 1 0 0 0,0-1 1 0 0,0 1-1 0 0,0-1 0 0 0,0 1 0 0 0,0-1 1 0 0,0 1-1 0 0,0-1 0 0 0,1 1 1 0 0,-1-1-1 0 0,0 1 0 0 0,0-1 0 0 0,1 1 1 0 0,-1-1-1 0 0,0 1 206 0 0,-3-3-2521 0 0</inkml:trace>
  <inkml:trace contextRef="#ctx0" brushRef="#br3" timeOffset="98533.95">6949 3128 536 0 0,'-8'-25'3318'0'0,"8"22"-3167"0"0,-1 0 0 0 0,1 0 0 0 0,0-1 0 0 0,0 1 0 0 0,1 0-1 0 0,-1 0 1 0 0,1 0 0 0 0,0-1 0 0 0,-1 1 0 0 0,1 0 0 0 0,1 0-1 0 0,-1 0 1 0 0,0 0 0 0 0,1 0 0 0 0,0 1 0 0 0,-1-1 0 0 0,1 0-1 0 0,0 1 1 0 0,0-1 0 0 0,1 1 0 0 0,-1 0 0 0 0,0-1 0 0 0,1 1-1 0 0,-1 0 1 0 0,1 1 0 0 0,0-1 0 0 0,0 0 0 0 0,0 1 0 0 0,-1-1-1 0 0,1 1 1 0 0,1 0 0 0 0,-1 0 0 0 0,0 0 0 0 0,1 1-151 0 0,114-12 1015 0 0,-115 12-978 0 0,0 1 1 0 0,0 0-1 0 0,1 0 0 0 0,-1 0 0 0 0,0 0 1 0 0,0 1-1 0 0,0-1 0 0 0,-1 1 0 0 0,1 0 1 0 0,0 0-1 0 0,0 0 0 0 0,-1 0 0 0 0,1 0 0 0 0,-1 0 1 0 0,0 1-1 0 0,0-1 0 0 0,0 1 0 0 0,0 0 1 0 0,0 0-1 0 0,-1-1 0 0 0,1 1 0 0 0,-1 0 1 0 0,1 0-1 0 0,-1 0 0 0 0,0 1 0 0 0,0-1 0 0 0,-1 0 1 0 0,1 0-1 0 0,-1 1 0 0 0,0-1 0 0 0,1 0 1 0 0,-1 0-1 0 0,-1 1 0 0 0,1-1 0 0 0,0 0 1 0 0,-1 1-1 0 0,0-1 0 0 0,0 0 0 0 0,0 0 1 0 0,0 0-1 0 0,0 0 0 0 0,0 0 0 0 0,-2 3-37 0 0,-77 125 590 0 0,55-101-416 0 0,24-28-153 0 0,2 14-27 0 0,6-16 24 0 0,0 1-1 0 0,1 0 0 0 0,-1 0 1 0 0,0 1-1 0 0,0 0 0 0 0,0 0 1 0 0,0 1-1 0 0,-1 0 0 0 0,1 0 0 0 0,-1 0 1 0 0,0 1-1 0 0,0 0 0 0 0,0 0 1 0 0,0 1-1 0 0,0-1 0 0 0,-1 1 1 0 0,0 1-1 0 0,0-1 0 0 0,-1 1-17 0 0,-3 1 85 0 0,0 0 1 0 0,-1 0-1 0 0,0 0 0 0 0,-1 0 0 0 0,1 0 1 0 0,-1 0-1 0 0,-1 1 0 0 0,1-2 0 0 0,-1 1 1 0 0,0 0-1 0 0,-1 0 0 0 0,0-1 0 0 0,0 1 1 0 0,0-1-1 0 0,-1 0 0 0 0,0 0 0 0 0,0 0 1 0 0,-1 0-1 0 0,1-1 0 0 0,-1 0 0 0 0,0 0 1 0 0,-1 0-1 0 0,1 0 0 0 0,-1-1 0 0 0,-2 2-85 0 0,-1 3 109 0 0,-40 29-319 0 0,48-37-79 0 0,0 0-787 0 0,-7 2 1829 0 0,6-3-3509 0 0,1-1-3464 0 0,-4-11 3323 0 0</inkml:trace>
  <inkml:trace contextRef="#ctx0" brushRef="#br3" timeOffset="98943.42">7402 2994 820 0 0,'-1'-10'1309'0'0,"-2"13"2591"0"0,-1 8-3597 0 0,0 1 0 0 0,2-1 0 0 0,-1 1 1 0 0,1-1-1 0 0,1 1 0 0 0,0 0 0 0 0,1 0 0 0 0,0 0 0 0 0,1-1 0 0 0,0 1 0 0 0,1 0 0 0 0,0-1 0 0 0,1 1 0 0 0,0-1 0 0 0,1 0 0 0 0,0 0 0 0 0,1 0 0 0 0,0 0 1 0 0,1-1-1 0 0,0 0 0 0 0,0 0 0 0 0,1 0 0 0 0,2 1-303 0 0,-4-9 112 0 0,0-1 0 0 0,0 0 0 0 0,0 0 0 0 0,0 0 0 0 0,0 0-1 0 0,0-1 1 0 0,0 0 0 0 0,0 0 0 0 0,0 0 0 0 0,0 0 0 0 0,0-1 0 0 0,1 0 0 0 0,-1 0 0 0 0,-1-1 0 0 0,1 1 0 0 0,0-1 0 0 0,0 0 0 0 0,-1 0 0 0 0,1-1-1 0 0,-1 1 1 0 0,1-1 0 0 0,-1 0 0 0 0,0 0 0 0 0,0 0 0 0 0,1-2-112 0 0,-2 3 69 0 0,2-1 19 0 0,0 1-1 0 0,0-1 1 0 0,0 1-1 0 0,-1-1 1 0 0,1-1-1 0 0,-1 1 1 0 0,0-1-1 0 0,0 0 0 0 0,0 1 1 0 0,0-2-1 0 0,-1 1 1 0 0,1 0-1 0 0,-1-1 1 0 0,0 1-1 0 0,-1-1 0 0 0,1 0 1 0 0,-1 0-1 0 0,0 0 1 0 0,0-1-1 0 0,-1 1 1 0 0,1 0-1 0 0,-1-1 1 0 0,0 1-1 0 0,-1 0 0 0 0,1-1 1 0 0,-1 1-1 0 0,0-1 1 0 0,0 1-1 0 0,-1-1 1 0 0,0 1-1 0 0,0-1 0 0 0,0 1 1 0 0,0 0-1 0 0,-1-1 1 0 0,0 1-1 0 0,0 0 1 0 0,-1 0-1 0 0,1 0 0 0 0,-1 1 1 0 0,0-1-1 0 0,0 0 1 0 0,-1 1-88 0 0,-5-4 15 0 0,-1 0 1 0 0,0 1 0 0 0,0 0-1 0 0,0 0 1 0 0,-1 1 0 0 0,0 1-1 0 0,-1 0 1 0 0,1 0 0 0 0,-1 1-1 0 0,1 0 1 0 0,-1 1 0 0 0,-1 1-1 0 0,-6-1-15 0 0,-56-8-8385 0 0,58 10 4774 0 0,-1-3-744 0 0</inkml:trace>
  <inkml:trace contextRef="#ctx0" brushRef="#br4" timeOffset="183796.614">4882 3158 492 0 0,'0'0'682'0'0,"-29"-24"5373"0"0,30 18-5900 0 0,-1 0-1 0 0,1-1 1 0 0,0 1 0 0 0,1 0-1 0 0,0 0 1 0 0,-1 0-1 0 0,2 0 1 0 0,-1 1-1 0 0,1-1 1 0 0,0 0 0 0 0,0 1-1 0 0,0 0 1 0 0,1 0-1 0 0,0 0 1 0 0,0 0 0 0 0,0 1-1 0 0,1-1 1 0 0,-1 1-1 0 0,1 0 1 0 0,0 0-1 0 0,0 1 1 0 0,0 0 0 0 0,1 0-1 0 0,-1 0 1 0 0,5-1-155 0 0,2-4 110 0 0,1 1 0 0 0,0 0 0 0 0,0 1 0 0 0,1 1 0 0 0,0 0-1 0 0,0 1 1 0 0,0 0 0 0 0,0 1 0 0 0,1 1 0 0 0,-1 0 0 0 0,1 1 0 0 0,0 0 0 0 0,-1 1 0 0 0,1 1 0 0 0,13 3-110 0 0,-26-4 22 0 0,-1 1 0 0 0,0 0 0 0 0,1-1 0 0 0,-1 1 0 0 0,0 0 0 0 0,0 0 0 0 0,0 0 0 0 0,0 0 0 0 0,1 0 0 0 0,-1 0 0 0 0,0 1 0 0 0,-1-1 0 0 0,1 0 0 0 0,0 0 0 0 0,0 1 0 0 0,-1-1 0 0 0,1 1 0 0 0,0-1 0 0 0,-1 0 0 0 0,1 1-1 0 0,-1-1 1 0 0,0 1 0 0 0,0-1 0 0 0,1 1 0 0 0,-1-1 0 0 0,0 1 0 0 0,0-1 0 0 0,0 1 0 0 0,-1 0 0 0 0,1-1 0 0 0,0 1 0 0 0,0-1 0 0 0,-1 0 0 0 0,1 1 0 0 0,-1-1 0 0 0,0 1 0 0 0,1-1 0 0 0,-1 0 0 0 0,0 1 0 0 0,0-1 0 0 0,0 0 0 0 0,1 0 0 0 0,-1 1 0 0 0,-1-1 0 0 0,1 0-22 0 0,-47 59 366 0 0,-30 2 73 0 0,77-60-419 0 0,-1 1-15 0 0,2-2-2 0 0,0 0-3 0 0,0 3-14 0 0,0-3 4 0 0,0-1 16 0 0,0 0-8 0 0,40 3-34 0 0,-27-2 86 0 0,0 0 0 0 0,0 1 0 0 0,0 0 0 0 0,0 1-1 0 0,-1 0 1 0 0,1 1 0 0 0,-1 1 0 0 0,0 0 0 0 0,0 0-1 0 0,-1 1 1 0 0,1 1 0 0 0,-1 0 0 0 0,-1 0 0 0 0,1 1-1 0 0,-1 1 1 0 0,-1 0 0 0 0,9 9-50 0 0,-16-10 81 0 0,-1-1 1 0 0,0 1-1 0 0,0-1 0 0 0,0 1 1 0 0,-1-1-1 0 0,-1 1 0 0 0,1 0 1 0 0,-1-1-1 0 0,0 1 0 0 0,-1-1 1 0 0,0 0-1 0 0,0 1 0 0 0,-1-1 1 0 0,0 0-1 0 0,0 0 0 0 0,0 0 0 0 0,-1-1 1 0 0,0 1-1 0 0,0-1 0 0 0,-1 0 1 0 0,0 0-1 0 0,0 0 0 0 0,0-1 1 0 0,-1 0-1 0 0,0 0 0 0 0,0 0 1 0 0,0-1-1 0 0,0 0 0 0 0,-5 3-81 0 0,-60 37-2116 0 0,69-44 1239 0 0,2 0-191 0 0,0 0-275 0 0,0 0-968 0 0,1-4-1473 0 0,2-14 289 0 0</inkml:trace>
  <inkml:trace contextRef="#ctx0" brushRef="#br4" timeOffset="184254.192">5612 2932 852 0 0,'-14'-5'5326'0'0,"1"27"-3614"0"0,-1 33-514 0 0,12-39-904 0 0,1 0-1 0 0,0 0 0 0 0,1 0 1 0 0,1 0-1 0 0,1 0 0 0 0,0 0 1 0 0,1 0-1 0 0,1 0 0 0 0,0-1 1 0 0,1 1-1 0 0,1-1 0 0 0,1 0 1 0 0,0-1-1 0 0,0 0 1 0 0,2 1-294 0 0,-7-11 75 0 0,1-1 0 0 0,-1 1 0 0 0,1-1 0 0 0,-1 0 0 0 0,1 0 0 0 0,0 0 0 0 0,0 0 0 0 0,1 0 0 0 0,-1-1 1 0 0,0 0-1 0 0,1 1 0 0 0,0-1 0 0 0,-1 0 0 0 0,1-1 0 0 0,0 1 0 0 0,0-1 0 0 0,0 0 0 0 0,0 0 0 0 0,0 0 1 0 0,0 0-1 0 0,0-1 0 0 0,1 1 0 0 0,-1-1 0 0 0,0 0 0 0 0,0 0 0 0 0,0-1 0 0 0,0 1 0 0 0,1-1 1 0 0,-1 0-1 0 0,0 0 0 0 0,0-1 0 0 0,0 1 0 0 0,-1-1 0 0 0,1 0 0 0 0,0 0 0 0 0,-1 0 0 0 0,1 0 0 0 0,-1-1 1 0 0,1 0-76 0 0,1 0 75 0 0,-1-1 0 0 0,0 1 1 0 0,0-1-1 0 0,-1 0 1 0 0,1 0-1 0 0,-1-1 1 0 0,0 1-1 0 0,0-1 1 0 0,0 1-1 0 0,-1-1 1 0 0,0 0-1 0 0,1 0 1 0 0,-2 0-1 0 0,1 0 1 0 0,-1 0-1 0 0,1-1 1 0 0,-2 1-1 0 0,1 0 0 0 0,0-1 1 0 0,-1 1-1 0 0,0-1 1 0 0,0 1-1 0 0,-1 0 1 0 0,0-1-1 0 0,0 1 1 0 0,0 0-1 0 0,0-1 1 0 0,-1 1-1 0 0,0 0 1 0 0,0 0-1 0 0,0 0 1 0 0,-1 0-1 0 0,-2-3-75 0 0,-2-6 94 0 0,-1 0 0 0 0,-1 1 0 0 0,0 0-1 0 0,-1 0 1 0 0,0 1 0 0 0,-1 0 0 0 0,-1 1 0 0 0,1 1 0 0 0,-2-1 0 0 0,1 2 0 0 0,-5-2-95 0 0,-64-39-1925 0 0,81 49 1109 0 0,0 1-151 0 0,0 0-146 0 0,0 0-293 0 0,0 0-1149 0 0,0 0-1663 0 0,0 0 318 0 0</inkml:trace>
  <inkml:trace contextRef="#ctx0" brushRef="#br4" timeOffset="184615.306">5753 2599 380 0 0,'-3'-4'1478'0'0,"2"6"4125"0"0,2 1-5486 0 0,-1 0 1 0 0,1 0-1 0 0,0 0 1 0 0,0 1 0 0 0,0-1-1 0 0,1 0 1 0 0,-1 0-1 0 0,1-1 1 0 0,-1 1-1 0 0,1 0 1 0 0,0 0-1 0 0,0-1 1 0 0,0 1 0 0 0,1-1-1 0 0,-1 0 1 0 0,0 0-1 0 0,1 0 1 0 0,0 0-1 0 0,-1 0 1 0 0,1 0 0 0 0,0-1-1 0 0,0 1 1 0 0,0-1-1 0 0,0 0 1 0 0,0 0-1 0 0,0 0 1 0 0,0 0 0 0 0,1 0-1 0 0,-1-1 1 0 0,0 1-1 0 0,0-1 1 0 0,1 0-1 0 0,-1 0 1 0 0,0 0 0 0 0,0-1-1 0 0,1 1 1 0 0,-1-1-1 0 0,0 0 1 0 0,0 0-1 0 0,0 0 1 0 0,0 0-1 0 0,0 0 1 0 0,0-1 0 0 0,0 1-1 0 0,0-1 1 0 0,0 0-1 0 0,-1 0 1 0 0,1 0-1 0 0,-1 0 1 0 0,1 0 0 0 0,-1 0-1 0 0,0-1 1 0 0,0 1-1 0 0,1-2-117 0 0,-2 1 58 0 0,0-1-1 0 0,0 1 0 0 0,1-1 1 0 0,-2 1-1 0 0,1-1 1 0 0,0 1-1 0 0,-1-1 1 0 0,0 0-1 0 0,0 1 0 0 0,0-1 1 0 0,0 0-1 0 0,0 1 1 0 0,-1-1-1 0 0,0 1 0 0 0,0-1 1 0 0,0 1-1 0 0,0-1 1 0 0,0 1-1 0 0,-1-1 0 0 0,1 1 1 0 0,-1 0-1 0 0,0 0 1 0 0,0 0-1 0 0,0 0 0 0 0,0 0 1 0 0,-1 0-1 0 0,1 1 1 0 0,-1-1-1 0 0,0 1 1 0 0,1-1-1 0 0,-1 1 0 0 0,0 0 1 0 0,-1 0-1 0 0,1 0 1 0 0,0 1-1 0 0,0-1 0 0 0,-1 1 1 0 0,1 0-1 0 0,-1 0 1 0 0,1 0-1 0 0,-1 0 0 0 0,1 1 1 0 0,-1-1-1 0 0,0 1 1 0 0,1 0-1 0 0,-1 0 1 0 0,0 0-58 0 0,-32 14-2956 0 0,21 6-4197 0 0,11-13 3554 0 0</inkml:trace>
  <inkml:trace contextRef="#ctx0" brushRef="#br4" timeOffset="185343.463">7643 2485 252 0 0,'0'0'855'0'0,"0"0"-26"0"0,-1 11 3780 0 0,-6 35-2531 0 0,6-44-1993 0 0,0 0 0 0 0,0 0 0 0 0,0 0-1 0 0,1 0 1 0 0,-1 0 0 0 0,1 1 0 0 0,-1-1-1 0 0,1 0 1 0 0,0 0 0 0 0,0 1-1 0 0,0-1 1 0 0,0 0 0 0 0,0 0 0 0 0,0 1-1 0 0,0-1 1 0 0,1 0 0 0 0,0 0 0 0 0,-1 1-1 0 0,1-1 1 0 0,0 0 0 0 0,0 0-1 0 0,0 0 1 0 0,0 0 0 0 0,0 0 0 0 0,0 0-1 0 0,1 0 1 0 0,-1-1 0 0 0,1 1-1 0 0,-1 0 1 0 0,1-1 0 0 0,0 1 0 0 0,0-1-1 0 0,0 1 1 0 0,-1-1 0 0 0,1 0 0 0 0,0 0-1 0 0,1 0 1 0 0,-1 0 0 0 0,0 0-1 0 0,0-1 1 0 0,0 1 0 0 0,0 0 0 0 0,1-1-1 0 0,-1 0 1 0 0,0 1 0 0 0,0-1 0 0 0,1 0-1 0 0,-1 0 1 0 0,0-1 0 0 0,1 1-1 0 0,-1 0 1 0 0,0-1 0 0 0,2 0-85 0 0,-1 1 91 0 0,1 0 0 0 0,-1-1 0 0 0,1 0 1 0 0,-1 0-1 0 0,0 0 0 0 0,1 0 0 0 0,-1 0 0 0 0,0 0 1 0 0,0-1-1 0 0,0 0 0 0 0,0 1 0 0 0,0-1 0 0 0,0 0 1 0 0,0-1-1 0 0,-1 1 0 0 0,1 0 0 0 0,-1-1 0 0 0,0 0 0 0 0,0 1 1 0 0,1-1-1 0 0,-2 0 0 0 0,1 0 0 0 0,0 0 0 0 0,-1 0 1 0 0,1 0-1 0 0,-1-1 0 0 0,0 1 0 0 0,0 0 0 0 0,0-1 1 0 0,0 1-1 0 0,-1 0 0 0 0,0-1 0 0 0,1 1 0 0 0,-1-1 1 0 0,0 1-1 0 0,-1-1 0 0 0,1 1 0 0 0,-1-1 0 0 0,1 1 0 0 0,-1 0 1 0 0,0-1-1 0 0,0 1 0 0 0,-1 0 0 0 0,0-3-91 0 0,-69 0-8344 0 0,65 7 7112 0 0,-24 4-3014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0:22.135"/>
    </inkml:context>
    <inkml:brush xml:id="br0">
      <inkml:brushProperty name="width" value="0.05" units="cm"/>
      <inkml:brushProperty name="height" value="0.05" units="cm"/>
      <inkml:brushProperty name="color" value="#008C3A"/>
    </inkml:brush>
    <inkml:brush xml:id="br1">
      <inkml:brushProperty name="width" value="0.05" units="cm"/>
      <inkml:brushProperty name="height" value="0.05" units="cm"/>
      <inkml:brushProperty name="color" value="#AB008B"/>
    </inkml:brush>
    <inkml:brush xml:id="br2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3183 0 668 0 0,'0'0'936'0'0,"0"6"-84"0"0,0-6-92 0 0,0 9-72 0 0,0-9-60 0 0,-6 3-60 0 0,6-3-59 0 0,0 0-69 0 0,-4 6-152 0 0,4-6-204 0 0,-10 3-200 0 0,10-3-312 0 0,-20 0-557 0 0,20 0-1059 0 0,-22-2 476 0 0</inkml:trace>
  <inkml:trace contextRef="#ctx0" brushRef="#br1" timeOffset="125077.089">2541 531 392 0 0,'2'2'948'0'0,"4"1"-112"0"0,-4 3-76 0 0,2-3-120 0 0,-4-3-84 0 0,6 6-20 0 0,-6-6-60 0 0,0 5-59 0 0,2 0-101 0 0,-2-5-160 0 0,0 0-220 0 0,-6 6-252 0 0,0 1-629 0 0,2-4-1019 0 0,-6 3 452 0 0</inkml:trace>
  <inkml:trace contextRef="#ctx0" brushRef="#br2" timeOffset="246807.795">5875 349 240 0 0,'-16'0'5861'0'0,"17"30"-4020"0"0,18 41-830 0 0,87 101 1170 0 0,-101-168-2109 0 0,0 2-1 0 0,0-1 0 0 0,-1 0 0 0 0,0 1 0 0 0,0 0 1 0 0,-1 0-1 0 0,0 0 0 0 0,0 0 0 0 0,0 0 0 0 0,0 1 1 0 0,-1-1-1 0 0,0 1 0 0 0,-1 0 0 0 0,0 0 0 0 0,0 0 1 0 0,0-1-1 0 0,-1 1 0 0 0,1 0 0 0 0,-2 1-71 0 0,-4-3 31 0 0,-1 0 0 0 0,-1-1 0 0 0,1 0 0 0 0,0 0 0 0 0,-1 0-1 0 0,0-1 1 0 0,0 0 0 0 0,0 0 0 0 0,0-1 0 0 0,0 0 0 0 0,-1 0 0 0 0,1-1 0 0 0,0 0-1 0 0,-1 0 1 0 0,0-1 0 0 0,1 1 0 0 0,-1-2 0 0 0,1 1 0 0 0,-6-2-31 0 0,5 1 22 0 0,1-1 0 0 0,0 0 0 0 0,-1-1 0 0 0,1 0 0 0 0,0 0 0 0 0,0 0 0 0 0,0-1-1 0 0,1 0 1 0 0,-1 0 0 0 0,1-1 0 0 0,0 0 0 0 0,0 0 0 0 0,1 0 0 0 0,-1-1 0 0 0,1 0 0 0 0,1 0 0 0 0,-4-4-22 0 0,-9-9 130 0 0,-7-20 173 0 0,16 27-243 0 0,6 46-161 0 0,-6 58 37 0 0,7-90 68 0 0,0-1-1 0 0,-1 0 1 0 0,1 1 0 0 0,0-1-1 0 0,0 0 1 0 0,-1 0 0 0 0,1 0-1 0 0,-1 0 1 0 0,1 0-1 0 0,-1 0 1 0 0,0-1 0 0 0,1 1-1 0 0,-1-1 1 0 0,1 1-1 0 0,-1-1 1 0 0,0 1 0 0 0,0-1-1 0 0,1 0 1 0 0,-1 0-1 0 0,0 1 1 0 0,0-1 0 0 0,1-1-1 0 0,-1 1 1 0 0,0 0 0 0 0,0 0-1 0 0,1-1 1 0 0,-1 1-1 0 0,0-1 1 0 0,1 1 0 0 0,-1-1-1 0 0,0 0 1 0 0,1 0-1 0 0,-1 1 1 0 0,1-1 0 0 0,-1 0-1 0 0,1-1 1 0 0,0 1-1 0 0,-1 0 1 0 0,1 0 0 0 0,0 0-1 0 0,0-1 1 0 0,0 1 0 0 0,0-1-1 0 0,-1 0-3 0 0,-16-11-2 0 0,-49 19-961 0 0,-36-66 92 0 0,93 53 815 0 0,-15-8-127 0 0,27 29 74 0 0,-1-13 116 0 0,0 1-1 0 0,0-1 0 0 0,0 0 0 0 0,0 0 0 0 0,0 0 0 0 0,-1 1 0 0 0,1-1 0 0 0,0 1 0 0 0,0-1 0 0 0,-1 0 1 0 0,1 1-1 0 0,-1-1 0 0 0,0 1 0 0 0,1 0 0 0 0,-1-1 0 0 0,0 1 0 0 0,0-1 0 0 0,0 1 0 0 0,0-1 1 0 0,0 1-1 0 0,0-1 0 0 0,0 1 0 0 0,0 0 0 0 0,-1-1 0 0 0,1 1 0 0 0,-1-1 0 0 0,1 1 0 0 0,-1-1 0 0 0,0 0 1 0 0,1 1-1 0 0,-1-1 0 0 0,0 0 0 0 0,0 1 0 0 0,0-1 0 0 0,0 0 0 0 0,0 0 0 0 0,0 0 0 0 0,0 0 1 0 0,-1 0-1 0 0,1 0 0 0 0,0 0 0 0 0,0 0 0 0 0,-1 0 0 0 0,1-1 0 0 0,-1 1 0 0 0,1 0 0 0 0,-1-1 0 0 0,1 1 1 0 0,-1-1-1 0 0,1 0 0 0 0,-1 1-6 0 0,-191 19 126 0 0,-162-23-15 0 0,347 4-95 0 0,0-1-1 0 0,0-1 0 0 0,-1 0 1 0 0,1 0-1 0 0,0 0 1 0 0,0-1-1 0 0,0-1 0 0 0,1 1 1 0 0,-1-1-1 0 0,1 0 1 0 0,-1-1-1 0 0,1 0 1 0 0,0 0-1 0 0,0 0 0 0 0,1-1 1 0 0,-1 0-1 0 0,-2-3-15 0 0,9 7 1 0 0,-1-1 0 0 0,0 1 1 0 0,0-1-1 0 0,1 0 0 0 0,-1 1 0 0 0,1-1 0 0 0,-1 0 1 0 0,1 1-1 0 0,0-1 0 0 0,-1 0 0 0 0,1 1 0 0 0,0-1 0 0 0,0 0 1 0 0,0 1-1 0 0,1-1 0 0 0,-1 0 0 0 0,0 1 0 0 0,1-1 0 0 0,-1 0 1 0 0,1 1-1 0 0,-1-1 0 0 0,1 0 0 0 0,0 1 0 0 0,0-1 0 0 0,-1 1 1 0 0,1 0-1 0 0,0-1 0 0 0,1 1 0 0 0,-1 0 0 0 0,0-1 1 0 0,0 1-1 0 0,0 0 0 0 0,1 0 0 0 0,-1 0 0 0 0,0 0 0 0 0,1 0 1 0 0,-1 0-1 0 0,1 1 0 0 0,0-1 0 0 0,-1 0 0 0 0,1 1 0 0 0,-1-1 1 0 0,1 1-1 0 0,0-1 0 0 0,-1 1 0 0 0,1 0-1 0 0,12 0 24 0 0,0 1 0 0 0,0 1 0 0 0,0 0 0 0 0,0 0-1 0 0,0 2 1 0 0,-1 0 0 0 0,0 0 0 0 0,1 1 0 0 0,-2 1 0 0 0,9 4-24 0 0,-19-10 14 0 0,0 0 0 0 0,0 1 0 0 0,0-1 0 0 0,0 0 0 0 0,-1 1 0 0 0,1-1 1 0 0,0 1-1 0 0,0 0 0 0 0,-1-1 0 0 0,1 1 0 0 0,0 0 0 0 0,-1 0 0 0 0,1 0 0 0 0,-1 1 0 0 0,1-1 1 0 0,-1 0-1 0 0,1 0 0 0 0,-1 1 0 0 0,0-1 0 0 0,0 1 0 0 0,0-1 0 0 0,1 1 0 0 0,-2-1 0 0 0,1 1 1 0 0,0 0-1 0 0,0 0 0 0 0,0-1 0 0 0,-1 1 0 0 0,1 0 0 0 0,-1 0 0 0 0,0 0 0 0 0,1 0 0 0 0,-1-1 0 0 0,0 1 1 0 0,0 0-1 0 0,0 0 0 0 0,0 0 0 0 0,-1 0 0 0 0,1 0 0 0 0,0 0 0 0 0,-1 0 0 0 0,1-1 0 0 0,-1 1 1 0 0,0 0-1 0 0,1 0 0 0 0,-1-1 0 0 0,0 1 0 0 0,0 0 0 0 0,0-1 0 0 0,0 1 0 0 0,-1-1 0 0 0,1 0 1 0 0,0 1-1 0 0,-1-1 0 0 0,1 0 0 0 0,-1 0 0 0 0,0 1-14 0 0,-27 11 44 0 0,-1-2 1 0 0,-1-1-1 0 0,0-1 1 0 0,0-2-1 0 0,-1-1 1 0 0,0-2-1 0 0,-16 1-44 0 0,40-4 9 0 0,3-1-5 0 0,-20 5 22 0 0,-1-1 1 0 0,0-2-1 0 0,0 0 0 0 0,0-2 0 0 0,0 0 0 0 0,1-2 0 0 0,-1-1 0 0 0,0-1 0 0 0,1-2 0 0 0,0 0 0 0 0,-4-3-26 0 0,27 9-2 0 0,1 0 1 0 0,-1 0-1 0 0,0 0 1 0 0,1 0-1 0 0,-1-1 1 0 0,0 1-1 0 0,1 0 1 0 0,-1-1-1 0 0,0 0 1 0 0,1 1-1 0 0,-1-1 1 0 0,1 0-1 0 0,0 0 1 0 0,-1 0-1 0 0,1 0 1 0 0,-1 0 0 0 0,1 0-1 0 0,0 0 1 0 0,0 0-1 0 0,0 0 1 0 0,0-1-1 0 0,0 1 1 0 0,0 0-1 0 0,0-1 1 0 0,0 1-1 0 0,0-1 1 0 0,0 1-1 0 0,1-1 1 0 0,-1 0-1 0 0,1 1 1 0 0,-1-1-1 0 0,1 1 1 0 0,0-1-1 0 0,0 0 1 0 0,-1 1-1 0 0,1-1 1 0 0,0 0 0 0 0,1 0-1 0 0,-1 1 1 0 0,0-1-1 0 0,0 0 1 0 0,1 1-1 0 0,-1-1 1 0 0,1 1-1 0 0,-1-1 1 0 0,1 0-1 0 0,0 1 1 0 0,-1-1-1 0 0,1 1 1 0 0,0 0-1 0 0,0-1 1 0 0,0 1-1 0 0,0 0 1 0 0,1-1-1 0 0,-1 1 1 0 0,0 0-1 0 0,0 0 1 0 0,1 0-1 0 0,-1 0 1 0 0,1 0 0 0 0,-1 0-1 0 0,1 1 1 0 0,-1-1-1 0 0,1 0 1 0 0,0 1 1 0 0,4-1 16 0 0,0 0 0 0 0,-1 1 1 0 0,1 0-1 0 0,0 1 0 0 0,0-1 1 0 0,0 1-1 0 0,-1 0 0 0 0,1 1 1 0 0,0-1-1 0 0,-1 1 0 0 0,0 0 1 0 0,1 0-1 0 0,-1 1 0 0 0,0 0 1 0 0,0 0-1 0 0,0 0 0 0 0,0 0 1 0 0,-1 1-1 0 0,1-1 1 0 0,-1 1-1 0 0,0 1 0 0 0,0-1 1 0 0,-1 0-1 0 0,1 1 0 0 0,-1 0 1 0 0,0 0-1 0 0,0 0 0 0 0,0 0 1 0 0,-1 0-1 0 0,0 1 0 0 0,0-1 1 0 0,0 1-1 0 0,-1-1 0 0 0,0 1 1 0 0,1 2-17 0 0,-7 0 34 0 0,-1 0 0 0 0,0 0 0 0 0,0 0 1 0 0,0-1-1 0 0,-1 1 0 0 0,0-2 0 0 0,0 1 1 0 0,-1-1-1 0 0,0 0 0 0 0,0 0 0 0 0,0-1 0 0 0,-1 0 1 0 0,0-1-1 0 0,0 0 0 0 0,0 0 0 0 0,0-1 1 0 0,0 0-1 0 0,-4 0-34 0 0,12-3 4 0 0,-7 3-96 0 0,-127 40-352 0 0,45-40-5451 0 0,81-5 2514 0 0,1-1 256 0 0</inkml:trace>
  <inkml:trace contextRef="#ctx0" brushRef="#br2" timeOffset="247078.667">4893 319 24 0 0,'-4'-5'700'0'0,"-2"1"-40"0"0,-4 1-20 0 0,-2-1-84 0 0,-2 1-52 0 0,-5 3-56 0 0,-1-2-56 0 0,0 4-28 0 0,-6 3-96 0 0,1 0-132 0 0,-3 2-144 0 0,0-1-168 0 0,-2 3-232 0 0,1 1-280 0 0,1-3-736 0 0,0 2 328 0 0</inkml:trace>
  <inkml:trace contextRef="#ctx0" brushRef="#br2" timeOffset="247516.174">3790 921 608 0 0,'-69'-75'9820'0'0,"42"-31"-5562"0"0,26 103-4218 0 0,1 0-1 0 0,0 0 1 0 0,-1 0 0 0 0,1 0-1 0 0,1 0 1 0 0,-1-1 0 0 0,0 1-1 0 0,1 0 1 0 0,0 0 0 0 0,0 0-1 0 0,0 0 1 0 0,0 0 0 0 0,0 0-1 0 0,0 1 1 0 0,1-1-1 0 0,-1 0 1 0 0,1 0 0 0 0,0 1-1 0 0,0-1 1 0 0,0 1 0 0 0,0 0-1 0 0,0 0 1 0 0,1-1 0 0 0,-1 1-1 0 0,1 1 1 0 0,-1-1 0 0 0,1 0-1 0 0,0 1 1 0 0,-1-1 0 0 0,1 1-1 0 0,0 0 1 0 0,0 0 0 0 0,0 0-1 0 0,0 0 1 0 0,0 0 0 0 0,0 1-1 0 0,0-1 1 0 0,1 1 0 0 0,-1 0-1 0 0,0 0 1 0 0,0 0-1 0 0,0 1 1 0 0,0-1 0 0 0,2 1-40 0 0,139 36 161 0 0,-143-36-165 0 0,1-1 1 0 0,-1 0-1 0 0,0 1 1 0 0,1-1-1 0 0,-1 1 1 0 0,1-1-1 0 0,-1 1 1 0 0,0 0-1 0 0,1-1 1 0 0,-1 1-1 0 0,0 0 1 0 0,0 0-1 0 0,0 0 1 0 0,0 0-1 0 0,0 0 1 0 0,0 0-1 0 0,0 0 1 0 0,0 1-1 0 0,0-1 1 0 0,0 0-1 0 0,-1 0 1 0 0,1 1-1 0 0,0-1 1 0 0,-1 1-1 0 0,1-1 1 0 0,-1 0-1 0 0,1 1 1 0 0,-1-1-1 0 0,0 1 1 0 0,0-1-1 0 0,0 1 1 0 0,0-1-1 0 0,0 1 1 0 0,0-1 0 0 0,0 1-1 0 0,0-1 1 0 0,0 1-1 0 0,-1-1 1 0 0,1 1-1 0 0,-1-1 1 0 0,1 0-1 0 0,-1 1 1 0 0,0-1-1 0 0,1 0 1 0 0,-1 1-1 0 0,0-1 1 0 0,0 0-1 0 0,0 0 1 0 0,0 0-1 0 0,0 0 1 0 0,0 0-1 0 0,0 0 1 0 0,0 0-1 0 0,0 0 1 0 0,0 0-1 0 0,-1 0 4 0 0,-77 45-20 0 0,-276 65-47 0 0,343-108-453 0 0,-71 11 1010 0 0,56-15-3525 0 0,6-7-3990 0 0,20 8 3526 0 0</inkml:trace>
  <inkml:trace contextRef="#ctx0" brushRef="#br2" timeOffset="247776.276">3664 342 168 0 0,'9'-63'9105'0'0,"-8"62"-8608"0"0,-1 1-44 0 0,17 45 986 0 0,-6-16-1287 0 0,24 71-774 0 0,-22-30-5153 0 0,-10-41 2726 0 0</inkml:trace>
  <inkml:trace contextRef="#ctx0" brushRef="#br2" timeOffset="248217.893">3313 309 56 0 0,'-13'-29'5094'0'0,"3"39"-794"0"0,58 231-1452 0 0,-22-149-4273 0 0,-24-43-4478 0 0,-5-33 3105 0 0</inkml:trace>
  <inkml:trace contextRef="#ctx0" brushRef="#br2" timeOffset="248824.657">3105 353 976 0 0,'-5'-38'6355'0'0,"6"56"-2027"0"0,-1-4-4197 0 0,0-1 1 0 0,-1 1-1 0 0,-1 0 1 0 0,0 0-1 0 0,-1 0 0 0 0,0-1 1 0 0,-1 1-1 0 0,0-1 0 0 0,-1 0 1 0 0,-1 0-1 0 0,0-1 1 0 0,-1 0-1 0 0,0 0 0 0 0,-1 0 1 0 0,0-1-1 0 0,-1 0 1 0 0,-1-1-1 0 0,-2 3-131 0 0,-16 15 65 0 0,-1-2 0 0 0,-1-1 0 0 0,-1-1 0 0 0,-2-2 0 0 0,-32 17-65 0 0,-58 38-94 0 0,122-77 88 0 0,128-14-32 0 0,136-59 65 0 0,-210 45 112 0 0,-83 9-151 0 0,-92-18 76 0 0,102 34 182 0 0,1-1 0 0 0,0-1 0 0 0,0-1 0 0 0,0-1 1 0 0,1-1-1 0 0,0 0 0 0 0,0-1 0 0 0,1-1 0 0 0,0-1 0 0 0,-7-6-246 0 0,-28-75 1511 0 0,54 21-5040 0 0,1 51 141 0 0,-1 6-1919 0 0,0 7 1830 0 0</inkml:trace>
  <inkml:trace contextRef="#ctx0" brushRef="#br2" timeOffset="249105.028">2775 136 700 0 0,'-43'-20'4768'0'0,"40"19"-4656"0"0,0 1 1 0 0,0 0-1 0 0,0 0 0 0 0,0 0 1 0 0,0 0-1 0 0,1 0 0 0 0,-1 0 1 0 0,0 1-1 0 0,0 0 1 0 0,0-1-1 0 0,0 1 0 0 0,1 0 1 0 0,-1 0-1 0 0,1 1 1 0 0,-1-1-1 0 0,0 0 0 0 0,1 1 1 0 0,0 0-1 0 0,-1-1 0 0 0,1 1 1 0 0,0 0-1 0 0,0 0 1 0 0,0 0-1 0 0,0 1 0 0 0,0 0-112 0 0,1 56 618 0 0,-6-43-952 0 0,-17 29-1180 0 0,2-17-2306 0 0,14-19 2005 0 0</inkml:trace>
  <inkml:trace contextRef="#ctx0" brushRef="#br2" timeOffset="249500.851">2339 626 124 0 0,'-46'19'3110'0'0,"-66"15"1454"0"0,110-34-4223 0 0,2 0-17 0 0,0 0-34 0 0,4-5-185 0 0,0 0 0 0 0,0 0-1 0 0,0 0 1 0 0,1 1-1 0 0,0 0 1 0 0,0 0 0 0 0,0 0-1 0 0,0 0 1 0 0,1 1-1 0 0,-1 0 1 0 0,1 0-1 0 0,0 1 1 0 0,0-1 0 0 0,0 1-1 0 0,0 0 1 0 0,0 1-1 0 0,1 0 1 0 0,-1 0 0 0 0,0 0-1 0 0,1 0 1 0 0,-1 1-1 0 0,3 1-104 0 0,-6-1 50 0 0,1 1 0 0 0,0 1-1 0 0,-1-1 1 0 0,0 0-1 0 0,1 1 1 0 0,-1-1 0 0 0,0 1-1 0 0,0 0 1 0 0,0 0-1 0 0,0 1 1 0 0,0-1 0 0 0,0 1-1 0 0,-1-1 1 0 0,1 1 0 0 0,-1 0-1 0 0,0 0 1 0 0,0 0-1 0 0,0 0 1 0 0,0 0 0 0 0,0 0-1 0 0,-1 1 1 0 0,1-1-1 0 0,-1 0 1 0 0,0 1 0 0 0,0-1-1 0 0,0 1 1 0 0,-1 0 0 0 0,1-1-1 0 0,-1 1 1 0 0,0 0-1 0 0,0-1 1 0 0,0 1 0 0 0,0 0-1 0 0,-1-1 1 0 0,1 1-1 0 0,-1 0 1 0 0,0-1 0 0 0,0 1-1 0 0,-1-1 1 0 0,1 0-1 0 0,-1 1 1 0 0,1-1 0 0 0,-1 0-1 0 0,0 0 1 0 0,0 0 0 0 0,-1 0-1 0 0,1 0 1 0 0,0 0-1 0 0,-1-1 1 0 0,0 1 0 0 0,-1 0-50 0 0,-151 114 383 0 0,96-86-2810 0 0,1-8-3495 0 0,40-18 2759 0 0</inkml:trace>
  <inkml:trace contextRef="#ctx0" brushRef="#br2" timeOffset="250312.946">2042 170 20 0 0,'-25'-140'7879'0'0,"25"139"-7541"0"0,35 74 2245 0 0,-27-56-2443 0 0,-1 0 0 0 0,-1 1 0 0 0,0 0 0 0 0,-1 0 0 0 0,-1 0 0 0 0,-1 1 0 0 0,0-1 0 0 0,-2 1-1 0 0,0 0 1 0 0,-1-1 0 0 0,0 1 0 0 0,-3 4-140 0 0,-2-7 40 0 0,-1 1 0 0 0,-1-1 1 0 0,0-1-1 0 0,-1 1 0 0 0,-1-1 0 0 0,-1 0 0 0 0,0-1 0 0 0,-1-1 0 0 0,0 1 1 0 0,-1-1-1 0 0,0-1 0 0 0,-1-1 0 0 0,0 1 0 0 0,-1-2 0 0 0,-1 0 0 0 0,1-1 1 0 0,-2 0-1 0 0,1-1 0 0 0,-5 1-40 0 0,-56 9 160 0 0,71-17-167 0 0,4 0 1 0 0,1-1 6 0 0,0 0 11 0 0,0 0-18 0 0,0 0-9 0 0,0 0-1 0 0,24-7-10 0 0,-6 4 6 0 0,1 0 0 0 0,-1 1 0 0 0,0 1 0 0 0,1 1 0 0 0,-1 0 0 0 0,1 1 0 0 0,-1 2 1 0 0,0-1-1 0 0,0 2 0 0 0,9 3 21 0 0,-25-7 8 0 0,0-1 0 0 0,0 1 0 0 0,0 0 0 0 0,0 0 0 0 0,0 0 1 0 0,0 0-1 0 0,0 0 0 0 0,0 1 0 0 0,0-1 0 0 0,0 1 0 0 0,0-1 0 0 0,0 1 0 0 0,0 0 0 0 0,0-1 0 0 0,0 1 1 0 0,-1 0-1 0 0,1 0 0 0 0,0 0 0 0 0,-1 1 0 0 0,1-1 0 0 0,0 0 0 0 0,-1 1 0 0 0,0-1 0 0 0,1 1 1 0 0,-1-1-1 0 0,0 1 0 0 0,0 0 0 0 0,0-1 0 0 0,0 1 0 0 0,0 0 0 0 0,0 0 0 0 0,0 0 0 0 0,-1 0 1 0 0,1 0-1 0 0,0 0 0 0 0,-1 0 0 0 0,0 0 0 0 0,0 0 0 0 0,1 0 0 0 0,-1 0 0 0 0,0 0 0 0 0,-1 0 1 0 0,1 0-1 0 0,0 0 0 0 0,0 0 0 0 0,-1 0 0 0 0,0 0 0 0 0,1 0 0 0 0,-1 0 0 0 0,0-1 0 0 0,0 1 0 0 0,0 0 1 0 0,0 0-1 0 0,0-1 0 0 0,0 1 0 0 0,-1 0-8 0 0,-13 13 34 0 0,0-2-1 0 0,-1 0 1 0 0,0-1 0 0 0,-1-1-1 0 0,0 0 1 0 0,-1-1 0 0 0,0-1-1 0 0,-1-1 1 0 0,0 0 0 0 0,-6 0-34 0 0,-22 11 36 0 0,-96 37 129 0 0,-2-8 0 0 0,-3-5 1 0 0,-1-7-1 0 0,-1-7 0 0 0,-1-6 1 0 0,-2-7-1 0 0,-47-4-165 0 0,146-9 190 0 0,0-2 0 0 0,0-2 1 0 0,0-2-1 0 0,0-3 0 0 0,1-2 0 0 0,0-2 1 0 0,-27-11-191 0 0,74 20 35 0 0,-1-1 0 0 0,1 1 0 0 0,0-1 1 0 0,0-1-1 0 0,0 0 0 0 0,0 1 1 0 0,0-2-1 0 0,0 1 0 0 0,1-1 1 0 0,0 0-1 0 0,0 0 0 0 0,0 0 0 0 0,0-1 1 0 0,0 1-1 0 0,1-1 0 0 0,0 0 1 0 0,0-1-1 0 0,0 1 0 0 0,1-1 1 0 0,0 1-1 0 0,0-1 0 0 0,0 0 0 0 0,1-1 1 0 0,0 1-1 0 0,0 0 0 0 0,0 0 1 0 0,1-1-1 0 0,0 1 0 0 0,1-1 1 0 0,-1 1-1 0 0,1-1 0 0 0,0 0 0 0 0,1 1 1 0 0,-1-1-1 0 0,1 1 0 0 0,2-6-35 0 0,19-19 30 0 0,2 2-1 0 0,1 0 1 0 0,1 2 0 0 0,1 0-1 0 0,1 2 1 0 0,2 2-1 0 0,0 0 1 0 0,2 2 0 0 0,0 1-1 0 0,1 2 1 0 0,1 1-1 0 0,1 1 1 0 0,30-8-30 0 0,100-39-62 0 0,2 7-1 0 0,3 8 1 0 0,140-20 62 0 0,-121 26-716 0 0,52-7-1642 0 0,-52 12-5858 0 0,-136 26 4482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34.55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2609 676 92 0 0,'0'0'927'0'0,"0"0"-25"0"0,0 0-38 0 0,0 0-93 0 0,0 0-76 0 0,0 0-50 0 0,1 14 1148 0 0,3-5-1529 0 0,0 1 0 0 0,-1-1 1 0 0,0 1-1 0 0,-1 0 1 0 0,0 0-1 0 0,0 0 1 0 0,-1 0-1 0 0,0 0 1 0 0,-1 0-1 0 0,0 1 0 0 0,-1-1 1 0 0,0 0-1 0 0,0 0 1 0 0,-1 0-1 0 0,-1 0 1 0 0,0-1-1 0 0,0 1 0 0 0,-1-1 1 0 0,0 1-1 0 0,0-1 1 0 0,-1 0-1 0 0,0-1 1 0 0,-1 1-1 0 0,0-1 0 0 0,0 0 1 0 0,-1 0-1 0 0,0-1 1 0 0,0 0-1 0 0,-1 0 1 0 0,0-1-1 0 0,-5 4-264 0 0,-5 1 124 0 0,-1-1-1 0 0,0-1 1 0 0,0 0-1 0 0,0-2 0 0 0,-1 0 1 0 0,0-1-1 0 0,-1-1 1 0 0,1-1-1 0 0,-6 0-123 0 0,-46-2-2784 0 0,3-14-4407 0 0,53 6 3805 0 0</inkml:trace>
  <inkml:trace contextRef="#ctx0" brushRef="#br0" timeOffset="248.632">2366 90 836 0 0,'4'-54'4584'0'0,"0"19"1472"0"0,-19 104-9512 0 0,4-54 421 0 0,-3 0 230 0 0</inkml:trace>
  <inkml:trace contextRef="#ctx0" brushRef="#br0" timeOffset="504.673">1857 52 628 0 0,'-18'-9'2511'0'0,"18"10"-2413"0"0,0-1 0 0 0,0 1 0 0 0,1-1 0 0 0,-1 1 0 0 0,0-1 0 0 0,0 1 0 0 0,1-1 0 0 0,-1 1 0 0 0,0-1 0 0 0,0 1 0 0 0,0-1 0 0 0,0 1 0 0 0,0-1 0 0 0,0 1 0 0 0,0-1 0 0 0,0 1 0 0 0,0 0 0 0 0,0-1 0 0 0,0 1 0 0 0,0-1 0 0 0,0 1 0 0 0,0-1 0 0 0,0 1 0 0 0,-1-1 0 0 0,1 1 0 0 0,0-1 0 0 0,0 1 0 0 0,-1-1 0 0 0,1 1 1 0 0,0-1-1 0 0,-1 0 0 0 0,1 1 0 0 0,0-1 0 0 0,-1 1 0 0 0,1-1 0 0 0,-1 0 0 0 0,1 1 0 0 0,0-1 0 0 0,-1 0 0 0 0,1 0 0 0 0,-1 1 0 0 0,1-1 0 0 0,-1 0 0 0 0,1 0 0 0 0,-1 0 0 0 0,1 1 0 0 0,-1-1 0 0 0,0 0 0 0 0,1 0 0 0 0,-1 0 0 0 0,1 0 0 0 0,-1 0 0 0 0,1 0 0 0 0,-1 0 0 0 0,1 0 0 0 0,-1 0-98 0 0,115 284 3413 0 0,-103-258-3940 0 0,8 21-1273 0 0,-12-15-2834 0 0,-6-16 1778 0 0</inkml:trace>
  <inkml:trace contextRef="#ctx0" brushRef="#br0" timeOffset="907.92">1697 631 568 0 0,'-154'14'9380'0'0,"153"-14"-9326"0"0,0 1-1 0 0,0-1 1 0 0,0 0-1 0 0,0 0 0 0 0,1 0 1 0 0,-1 0-1 0 0,0 0 1 0 0,0 0-1 0 0,0 0 1 0 0,0 0-1 0 0,1 0 1 0 0,-1 0-1 0 0,0-1 1 0 0,0 1-1 0 0,0 0 0 0 0,1-1 1 0 0,-1 1-1 0 0,0 0 1 0 0,0-1-1 0 0,1 1 1 0 0,-1-1-1 0 0,0 1 1 0 0,1-1-1 0 0,-1 1 0 0 0,0-1 1 0 0,1 0-1 0 0,-1 1 1 0 0,1-1-1 0 0,-1 0 1 0 0,1 1-1 0 0,0-1 1 0 0,-1 0-1 0 0,1 0 1 0 0,0 0-1 0 0,-1 1 0 0 0,1-1 1 0 0,0 0-1 0 0,0 0 1 0 0,0 0-1 0 0,-1 1 1 0 0,1-1-1 0 0,0 0 1 0 0,0 0-1 0 0,0 0 0 0 0,0 0 1 0 0,1 0-1 0 0,-1 1 1 0 0,0-1-1 0 0,0 0 1 0 0,0 0-1 0 0,1 0 1 0 0,-1 1-1 0 0,0-1 1 0 0,1 0-1 0 0,-1 0 0 0 0,1 1 1 0 0,-1-1-1 0 0,1 0 1 0 0,-1 1-1 0 0,1-1 1 0 0,0 0-1 0 0,0 1-53 0 0,35-42 879 0 0,-32 40-825 0 0,1-1 0 0 0,-1 0-1 0 0,1 1 1 0 0,-1 0 0 0 0,1 0-1 0 0,0 1 1 0 0,0-1 0 0 0,0 1-1 0 0,0 0 1 0 0,0 0 0 0 0,1 1-1 0 0,-1-1 1 0 0,0 1-1 0 0,0 0 1 0 0,0 1 0 0 0,0-1-1 0 0,0 1 1 0 0,1 0 0 0 0,-1 1-1 0 0,0-1 1 0 0,-1 1 0 0 0,1 0-1 0 0,0 0 1 0 0,0 0 0 0 0,-1 1-1 0 0,0-1 1 0 0,1 1 0 0 0,-1 0-1 0 0,0 0 1 0 0,0 1 0 0 0,0 0-1 0 0,-1-1 1 0 0,0 1 0 0 0,1 0-1 0 0,-1 0 1 0 0,0 1 0 0 0,-1-1-1 0 0,1 1 1 0 0,-1-1 0 0 0,0 1-1 0 0,0 0 1 0 0,0 0 0 0 0,-1 0-1 0 0,0 0 1 0 0,0 0 0 0 0,0 3-54 0 0,-5 4-24 0 0,0 1 1 0 0,-1-1-1 0 0,-1 0 1 0 0,0-1-1 0 0,0 1 1 0 0,-1-1-1 0 0,-1 0 1 0 0,1-1-1 0 0,-2 0 1 0 0,0 0-1 0 0,0-1 1 0 0,-1 0-1 0 0,0-1 1 0 0,0 0-1 0 0,-1 0 1 0 0,0-1-1 0 0,0 0 1 0 0,-1-1-1 0 0,-9 3 24 0 0,3 3-548 0 0,-57 23-2353 0 0,23-18-3472 0 0,31-9 2804 0 0</inkml:trace>
  <inkml:trace contextRef="#ctx0" brushRef="#br0" timeOffset="1712.922">1184 631 544 0 0,'-30'-127'9621'0'0,"30"126"-9158"0"0,0 1-38 0 0,-1-4 1901 0 0,93 172 648 0 0,-92-165-2947 0 0,1 1 0 0 0,-1-1 0 0 0,-1 1 0 0 0,1-1 0 0 0,0 1 0 0 0,-1-1 0 0 0,0 1 0 0 0,1-1 0 0 0,-1 1 0 0 0,-1-1 0 0 0,1 0 0 0 0,0 0 1 0 0,-1 0-1 0 0,0 0 0 0 0,0 0 0 0 0,0 0 0 0 0,0 0 0 0 0,0 0 0 0 0,0-1 0 0 0,-1 1 0 0 0,1-1 0 0 0,-1 1 0 0 0,0-1 0 0 0,0 0 0 0 0,0 0 0 0 0,0-1 0 0 0,0 1 0 0 0,0 0 0 0 0,0-1 0 0 0,0 0 0 0 0,-1 0 0 0 0,1 0 1 0 0,0 0-1 0 0,-1 0 0 0 0,1-1 0 0 0,-1 0 0 0 0,1 1 0 0 0,-1-1 0 0 0,1 0 0 0 0,-1-1 0 0 0,1 1 0 0 0,-1-1 0 0 0,1 1 0 0 0,-1-1 0 0 0,1 0 0 0 0,0-1 0 0 0,-1 1 0 0 0,1 0 0 0 0,0-1 0 0 0,0 0 0 0 0,0 1 1 0 0,0-1-1 0 0,0-1 0 0 0,-1 0-27 0 0,-10-7 45 0 0,0-1 0 0 0,1-1 0 0 0,0 0 0 0 0,1-1 0 0 0,0 0 0 0 0,1-1 0 0 0,1 0 1 0 0,0 0-1 0 0,1-2 0 0 0,0 1 0 0 0,1-1 0 0 0,1 0 0 0 0,0-2-45 0 0,-24-43 94 0 0,1-34 168 0 0,25 94-263 0 0,1 0 1 0 0,-1 0-1 0 0,0 1 0 0 0,0-1 0 0 0,0 1 0 0 0,0 0 0 0 0,0 0 0 0 0,0 1 0 0 0,0 0 0 0 0,0 0 0 0 0,0 0 1 0 0,0 0-1 0 0,1 1 0 0 0,-1-1 0 0 0,0 1 0 0 0,1 0 0 0 0,-1 1 0 0 0,-2 1 1 0 0,-18 5-44 0 0,-192 85-105 0 0,216-93 144 0 0,-1 0 0 0 0,0 0 1 0 0,1 0-1 0 0,-1 1 0 0 0,1-1 0 0 0,-1 0 1 0 0,1 1-1 0 0,-1-1 0 0 0,1 1 0 0 0,0 0 0 0 0,0-1 1 0 0,0 1-1 0 0,0 0 0 0 0,0 0 0 0 0,0 0 1 0 0,0-1-1 0 0,1 1 0 0 0,-1 0 0 0 0,1 0 0 0 0,-1 0 1 0 0,1 0-1 0 0,0 0 0 0 0,0 0 0 0 0,0 0 1 0 0,0 0-1 0 0,0 0 0 0 0,0 0 0 0 0,1 0 0 0 0,-1 0 1 0 0,0 0-1 0 0,1 0 0 0 0,0 0 0 0 0,-1 0 0 0 0,1 0 1 0 0,0 0-1 0 0,0-1 0 0 0,0 1 0 0 0,0 0 1 0 0,1-1-1 0 0,-1 1 0 0 0,0 0 0 0 0,1-1 0 0 0,-1 0 1 0 0,1 1-1 0 0,-1-1 0 0 0,1 0 0 0 0,0 0 1 0 0,-1 0-1 0 0,1 0 0 0 0,0 0 0 0 0,0 0 0 0 0,0 0 1 0 0,0-1-1 0 0,0 1 0 0 0,0-1 0 0 0,-1 1 1 0 0,1-1-1 0 0,1 0 0 0 0,-1 0 0 0 0,0 0 0 0 0,0 0 1 0 0,0 0-1 0 0,0 0 0 0 0,0-1 0 0 0,0 1 0 0 0,0 0 1 0 0,-1-1-1 0 0,1 0 0 0 0,0 1 0 0 0,1-2 5 0 0,29 2 68 0 0,-1-1 0 0 0,0-2 0 0 0,0-1 0 0 0,0-1 0 0 0,-1-2 0 0 0,0-1 0 0 0,22-9-68 0 0,3-4-3721 0 0,-3-1-4110 0 0,-51 21 3819 0 0</inkml:trace>
  <inkml:trace contextRef="#ctx0" brushRef="#br0" timeOffset="1986.332">1018 955 140 0 0,'78'9'6563'0'0,"35"-59"-4103"0"0,-92 7-7631 0 0,-19 31 2923 0 0</inkml:trace>
  <inkml:trace contextRef="#ctx0" brushRef="#br0" timeOffset="2268.055">948 191 692 0 0,'-15'-5'792'0'0,"-1"-4"-68"0"0,-2 4-64 0 0,-4 3-84 0 0,6 0-68 0 0,-2 2-48 0 0,-1 5-136 0 0,-1 2-116 0 0,0 1-308 0 0,-2 2-264 0 0,-3 6-384 0 0,-1 2-808 0 0,4 2 356 0 0</inkml:trace>
  <inkml:trace contextRef="#ctx0" brushRef="#br0" timeOffset="2520.282">341 927 380 0 0,'16'14'2700'0'0,"66"63"3190"0"0,-60-43-4874 0 0,4 4-4532 0 0,-26-38 1066 0 0,0 0 186 0 0</inkml:trace>
  <inkml:trace contextRef="#ctx0" brushRef="#br0" timeOffset="172587.114">32 289 112 0 0,'-9'-12'2316'0'0,"-14"-10"5126"0"0,25 45-6544 0 0,5 61 44 0 0,4 1 1 0 0,4-1-1 0 0,3-1 1 0 0,15 33-943 0 0,-32-113-192 0 0,19 58-897 0 0,1-25-6414 0 0,-14-30 4269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41.78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6951 598 212 0 0,'0'0'936'0'0,"0"0"-42"0"0,0 0-62 0 0,0 0-58 0 0,0 0-40 0 0,0 0-13 0 0,0 0-39 0 0,0 4-28 0 0,1 8-269 0 0,-2 0-1 0 0,1 0 0 0 0,-2 0 1 0 0,0-1-1 0 0,0 1 0 0 0,-1 0 1 0 0,0-1-1 0 0,-1 1 0 0 0,0-1 1 0 0,-1 0-1 0 0,0-1 1 0 0,-1 1-1 0 0,0-1 0 0 0,-1 0 1 0 0,0 0-1 0 0,0-1 0 0 0,-1 0 1 0 0,-1 0-1 0 0,0 0-384 0 0,-13 11 95 0 0,0-1 0 0 0,-1 0 0 0 0,-1-2 1 0 0,-1-1-1 0 0,0-1 0 0 0,-1-1 0 0 0,-10 3-95 0 0,29-14-840 0 0,-5 3 580 0 0,1-6-7055 0 0,-7-1 3942 0 0</inkml:trace>
  <inkml:trace contextRef="#ctx0" brushRef="#br0" timeOffset="253.31">6850 351 560 0 0,'0'-9'928'0'0,"2"2"-4"0"0,-4 1-72 0 0,2 6-80 0 0,0-10-72 0 0,0 6-60 0 0,0 4-71 0 0,0-7-61 0 0,0 7-92 0 0,0 0-156 0 0,0 0-132 0 0,0 0-232 0 0,0 0-212 0 0,0 0-240 0 0,-20 13-493 0 0,10-8-1131 0 0,-3 4 496 0 0</inkml:trace>
  <inkml:trace contextRef="#ctx0" brushRef="#br0" timeOffset="439.023">6363 278 808 0 0,'-37'-34'6799'0'0,"36"34"-6213"0"0,1 4-28 0 0,52 207 3528 0 0,-32-135-3930 0 0,2 7-1918 0 0,-17-26-4183 0 0,-5-41 2971 0 0</inkml:trace>
  <inkml:trace contextRef="#ctx0" brushRef="#br0" timeOffset="769.051">6197 771 448 0 0,'-19'-3'1766'0'0,"16"3"-1503"0"0,0 0 1 0 0,0 0 0 0 0,0 0 0 0 0,0 0 0 0 0,0 0 0 0 0,0-1-1 0 0,0 0 1 0 0,0 1 0 0 0,1-1 0 0 0,-1 0 0 0 0,0 0-1 0 0,0 0 1 0 0,0-1 0 0 0,1 1 0 0 0,-1-1 0 0 0,1 1 0 0 0,-1-1-1 0 0,1 0 1 0 0,0 0 0 0 0,0 0 0 0 0,0 0 0 0 0,0 0 0 0 0,0-1-1 0 0,0 1 1 0 0,0-1 0 0 0,1 1 0 0 0,-1-1 0 0 0,1 0 0 0 0,0 1-1 0 0,0-1 1 0 0,0 0-264 0 0,2 0 82 0 0,1 1 0 0 0,-1 0 0 0 0,1 0-1 0 0,-1 0 1 0 0,1 0 0 0 0,0 0 0 0 0,0 0-1 0 0,0 0 1 0 0,0 1 0 0 0,0-1 0 0 0,1 1-1 0 0,-1-1 1 0 0,0 1 0 0 0,1 0 0 0 0,-1 0-1 0 0,1 0 1 0 0,-1 0 0 0 0,1 0 0 0 0,0 1-1 0 0,-1-1 1 0 0,1 1 0 0 0,0 0 0 0 0,-1 0-1 0 0,1 0 1 0 0,0 0 0 0 0,-1 0 0 0 0,1 0-1 0 0,0 1 1 0 0,-1-1 0 0 0,1 1 0 0 0,-1 0-1 0 0,1 0 1 0 0,-1 0 0 0 0,1 0 0 0 0,-1 0-1 0 0,1 0 1 0 0,0 2-82 0 0,1-2 35 0 0,0 1-1 0 0,-1 0 1 0 0,1 0-1 0 0,0 0 1 0 0,-1 1-1 0 0,1-1 0 0 0,-1 1 1 0 0,0 0-1 0 0,0 0 1 0 0,0 0-1 0 0,0 0 1 0 0,-1 0-1 0 0,1 1 1 0 0,-1-1-1 0 0,0 1 1 0 0,0 0-1 0 0,0-1 1 0 0,0 1-1 0 0,-1 0 1 0 0,1 0-1 0 0,-1 0 0 0 0,0 1 1 0 0,0-1-1 0 0,-1 0 1 0 0,1 0-1 0 0,-1 0 1 0 0,0 1-1 0 0,0-1 1 0 0,-1 0-1 0 0,1 0 1 0 0,-1 1-1 0 0,0-1 1 0 0,0 0-1 0 0,0 0 0 0 0,0 0 1 0 0,-1 0-1 0 0,0 0 1 0 0,1-1-1 0 0,-2 1 1 0 0,1 0-1 0 0,0-1 1 0 0,-1 1-1 0 0,1-1 1 0 0,-1 0-1 0 0,0 0 1 0 0,0 0-1 0 0,-1 0 1 0 0,1-1-1 0 0,0 1 0 0 0,-1-1 1 0 0,1 0-1 0 0,-1 0-34 0 0,-49 27-2946 0 0,14-18-3431 0 0,22-8 3067 0 0</inkml:trace>
  <inkml:trace contextRef="#ctx0" brushRef="#br0" timeOffset="1438.841">5846 609 448 0 0,'-7'-23'6148'0'0,"10"34"-3388"0"0,23 56-576 0 0,-21-60-1994 0 0,-1 0 0 0 0,0 1 1 0 0,0 0-1 0 0,-1 0 1 0 0,0 0-1 0 0,-1 1 0 0 0,1-1 1 0 0,-2 0-1 0 0,1 1 1 0 0,-1 0-1 0 0,0-1 0 0 0,-1 1 1 0 0,0 0-1 0 0,-1-1 0 0 0,1 1 1 0 0,-2-1-1 0 0,1 1 1 0 0,-1-1-1 0 0,0 1 0 0 0,-1-1-190 0 0,-2-4 40 0 0,0 0 0 0 0,0 0 0 0 0,0-1 1 0 0,0 0-1 0 0,-1 0 0 0 0,1 0 0 0 0,-1-1 0 0 0,0 0 0 0 0,0 0 0 0 0,0 0 0 0 0,0-1 0 0 0,0 0 0 0 0,0 0 0 0 0,0-1 0 0 0,0 1 0 0 0,0-1 0 0 0,-1 0 0 0 0,1-1 0 0 0,0 0 0 0 0,0 0 0 0 0,0 0 0 0 0,0-1 0 0 0,0 1 0 0 0,0-2 0 0 0,1 1 0 0 0,-1 0 0 0 0,0-1 0 0 0,1 0 0 0 0,-5-4-40 0 0,-12-7 32 0 0,1-2 0 0 0,0 0 0 0 0,1-1-1 0 0,1-1 1 0 0,0-1 0 0 0,1 0 0 0 0,2-2 0 0 0,0 0 0 0 0,1-1-1 0 0,1 0 1 0 0,0-2-32 0 0,-17-39 377 0 0,30 62-338 0 0,1 1-10 0 0,-7-9 52 0 0,-18 21-110 0 0,1 1-1 0 0,1 2 1 0 0,0 0 0 0 0,1 1 0 0 0,0 2 0 0 0,2 0 0 0 0,-18 19 29 0 0,37-36-3 0 0,-1-1 0 0 0,1 1 0 0 0,-1 0 0 0 0,1 0-1 0 0,-1 0 1 0 0,1 0 0 0 0,-1 0 0 0 0,1 0 0 0 0,0 0 0 0 0,0 0-1 0 0,0 1 1 0 0,-1-1 0 0 0,1 0 0 0 0,0 1 0 0 0,1-1 0 0 0,-1 1-1 0 0,0-1 1 0 0,0 1 0 0 0,1 0 0 0 0,-1-1 0 0 0,1 1 0 0 0,-1 0-1 0 0,1-1 1 0 0,-1 1 0 0 0,1 0 0 0 0,0-1 0 0 0,0 1-1 0 0,0 0 1 0 0,0 0 0 0 0,0-1 0 0 0,1 1 0 0 0,-1 0 0 0 0,0-1-1 0 0,1 1 1 0 0,-1 0 0 0 0,1-1 0 0 0,0 1 0 0 0,-1-1 0 0 0,1 1-1 0 0,0-1 1 0 0,0 1 0 0 0,0-1 0 0 0,0 1 0 0 0,0-1 0 0 0,0 0-1 0 0,1 0 1 0 0,-1 1 0 0 0,0-1 0 0 0,1 0 0 0 0,-1 0 0 0 0,1 0-1 0 0,-1-1 1 0 0,1 1 0 0 0,-1 0 0 0 0,1-1 0 0 0,-1 1 0 0 0,1 0-1 0 0,0-1 1 0 0,0 0 0 0 0,-1 1 0 0 0,1-1 0 0 0,0 0 0 0 0,-1 0-1 0 0,1 0 1 0 0,0 0 0 0 0,0 0 0 0 0,-1-1 0 0 0,1 1 0 0 0,1-1 3 0 0,304-25-1815 0 0,-263 26-933 0 0,-16 3-3104 0 0,-14-1 2169 0 0</inkml:trace>
  <inkml:trace contextRef="#ctx0" brushRef="#br0" timeOffset="1701.376">5749 1072 460 0 0,'14'6'6258'0'0,"135"-93"-2291"0"0,-134 66-5645 0 0,-11 5-2553 0 0,-3 6 1543 0 0</inkml:trace>
  <inkml:trace contextRef="#ctx0" brushRef="#br0" timeOffset="1950.952">5581 335 732 0 0,'-16'-9'836'0'0,"-7"0"-64"0"0,3 4-44 0 0,0 1-100 0 0,-8 1-44 0 0,3 1-44 0 0,-3 2-76 0 0,2 2-43 0 0,0 5-89 0 0,3 2-116 0 0,3 1-140 0 0,-6 1-136 0 0,4 5-240 0 0,-2 2-253 0 0,5 0-351 0 0,-1 1-976 0 0,2 3 428 0 0</inkml:trace>
  <inkml:trace contextRef="#ctx0" brushRef="#br0" timeOffset="2202.947">4894 1040 636 0 0,'23'87'7281'0'0,"-5"-30"-5876"0"0,1-12-406 0 0,-2-6-1789 0 0,-13-12-4614 0 0,-4-18 3081 0 0</inkml:trace>
  <inkml:trace contextRef="#ctx0" brushRef="#br0" timeOffset="2457.736">4874 686 304 0 0,'-100'-206'10876'0'0,"130"335"-7251"0"0,16 65-1974 0 0,-46-188-1617 0 0,0 1 1 0 0,-1-1-1 0 0,0 0 1 0 0,-1 1-1 0 0,1-1 1 0 0,-1 0 0 0 0,0 0-1 0 0,-1 0 1 0 0,1-1-1 0 0,-1 1 1 0 0,0 0-1 0 0,-1-1 1 0 0,1 0 0 0 0,-1 0-1 0 0,0 0 1 0 0,-1 0-1 0 0,1-1 1 0 0,-1 1-1 0 0,0-1 1 0 0,0 0 0 0 0,0-1-1 0 0,0 1 1 0 0,-3 0-35 0 0,-134 64 305 0 0,-55-33-978 0 0,185-35-725 0 0,-12-2-490 0 0,11-7-5330 0 0,11 5 3631 0 0</inkml:trace>
  <inkml:trace contextRef="#ctx0" brushRef="#br0" timeOffset="2681.92">4520 792 132 0 0,'26'-9'9033'0'0,"-12"35"-7247"0"0,-14-25-1864 0 0,23 48 1229 0 0,6 14-2206 0 0,-13-20-4863 0 0,-13-29 3075 0 0</inkml:trace>
  <inkml:trace contextRef="#ctx0" brushRef="#br0" timeOffset="3788.784">4288 869 76 0 0,'-15'-51'8245'0'0,"15"50"-7742"0"0,0 1-51 0 0,0 0-48 0 0,0 0-29 0 0,0 0-16 0 0,0 0-21 0 0,0 0-25 0 0,20 49 1066 0 0,-18-46-1317 0 0,1 1 0 0 0,-1 0 0 0 0,1 0 0 0 0,-1 0 0 0 0,-1 1-1 0 0,1-1 1 0 0,0 0 0 0 0,-1 1 0 0 0,0-1 0 0 0,0 1 0 0 0,0-1 0 0 0,-1 1 0 0 0,0 0 0 0 0,0-1 0 0 0,0 1 0 0 0,0-1 0 0 0,-1 1 0 0 0,1-1 0 0 0,-1 1 0 0 0,0-1 0 0 0,-1 1 0 0 0,1-1 0 0 0,-1 1-1 0 0,0-1 1 0 0,0 0 0 0 0,0 0 0 0 0,0 0 0 0 0,-1 0 0 0 0,0-1 0 0 0,0 1 0 0 0,0-1 0 0 0,0 1 0 0 0,0-1 0 0 0,-1 0 0 0 0,1 0 0 0 0,-1 0 0 0 0,0-1 0 0 0,0 1 0 0 0,0-1 0 0 0,0 0 0 0 0,0 0 0 0 0,0-1-1 0 0,-1 1 1 0 0,-3 0-62 0 0,2-1-24 0 0,-1 0-1 0 0,1 0 0 0 0,-1 0 0 0 0,1-1 0 0 0,-1 0 0 0 0,0 0 0 0 0,1 0 1 0 0,-1-1-1 0 0,1 0 0 0 0,-1-1 0 0 0,1 1 0 0 0,0-1 0 0 0,-1-1 0 0 0,1 1 1 0 0,0-1-1 0 0,0 0 0 0 0,1 0 0 0 0,-1-1 0 0 0,1 0 0 0 0,-1 1 0 0 0,1-2 1 0 0,0 1-1 0 0,1-1 0 0 0,-4-3 25 0 0,-55-38-377 0 0,-47 33 116 0 0,108 13 284 0 0,2 0 4 0 0,-14-10 101 0 0,60-21-154 0 0,-40 29 34 0 0,0 1 0 0 0,0 0 1 0 0,1 0-1 0 0,-1 0 0 0 0,0 1 0 0 0,1 0 1 0 0,-1 0-1 0 0,0 1 0 0 0,0 0 1 0 0,1 0-1 0 0,-1 0 0 0 0,0 1 0 0 0,0 0 1 0 0,0 0-1 0 0,-1 0 0 0 0,1 1 1 0 0,0 0-1 0 0,-1 0 0 0 0,1 0 0 0 0,-1 1 1 0 0,0 0-1 0 0,-1 0 0 0 0,1 0 1 0 0,0 1-1 0 0,-1-1 0 0 0,0 1 1 0 0,0 0-1 0 0,-1 0 0 0 0,1 0 0 0 0,-1 1 1 0 0,0-1-1 0 0,0 2-8 0 0,-5 1 21 0 0,0 0 0 0 0,-1 0 0 0 0,0-1 0 0 0,0 0 0 0 0,-1 1 0 0 0,0-1 0 0 0,0 0 0 0 0,0-1 0 0 0,-1 1 0 0 0,0-1 0 0 0,-1 0 0 0 0,1 0 0 0 0,-1-1 1 0 0,0 1-1 0 0,0-1 0 0 0,-1 0 0 0 0,0-1 0 0 0,0 0 0 0 0,0 0 0 0 0,0 0 0 0 0,0-1 0 0 0,-1 0 0 0 0,0-1 0 0 0,1 0 0 0 0,-1 0 0 0 0,0 0 0 0 0,-2-1-21 0 0,1 2 13 0 0,0 0-1 0 0,0-1 1 0 0,0 0-1 0 0,-1 0 1 0 0,1-1-1 0 0,-1 0 1 0 0,1-1-1 0 0,-1 0 1 0 0,1-1-1 0 0,0 0 1 0 0,-1 0-1 0 0,1-1 1 0 0,0 0 0 0 0,0-1-1 0 0,0 0 1 0 0,0 0-1 0 0,0-1 1 0 0,1 0-1 0 0,-1 0 1 0 0,1-1-1 0 0,0 0 1 0 0,1-1-1 0 0,-1 0 1 0 0,1 0-1 0 0,0 0 1 0 0,1-1-1 0 0,-1 0 1 0 0,2-1 0 0 0,-1 1-1 0 0,-2-5-12 0 0,-108-175 165 0 0,116 186-155 0 0,-2-11-264 0 0,10 18 265 0 0,-1 0 1 0 0,0 0 0 0 0,-1 1-1 0 0,1 0 1 0 0,-1 0-1 0 0,-1 0 1 0 0,1 1 0 0 0,-1 0-1 0 0,-1 0 1 0 0,1 0 0 0 0,-2 0-1 0 0,1 1 1 0 0,-1 0-1 0 0,0 0 1 0 0,-1 0 0 0 0,0 0-1 0 0,0 0 1 0 0,-1 0 0 0 0,0 0-1 0 0,-1 1 1 0 0,0-1-1 0 0,0 0 1 0 0,-1 0 0 0 0,0 1-1 0 0,-1-1 1 0 0,0 0 0 0 0,0 0-1 0 0,-1 0 1 0 0,0 0-1 0 0,-3 4-11 0 0,3-8 23 0 0,0 1 1 0 0,-1-1-1 0 0,1 0 0 0 0,-1-1 0 0 0,0 1 0 0 0,0-1 0 0 0,-1 1 0 0 0,0-1 0 0 0,1 0 0 0 0,-1-1 0 0 0,-1 1 0 0 0,1-1 0 0 0,0 0 0 0 0,-1-1 0 0 0,1 1 0 0 0,-1-1 0 0 0,0 0 1 0 0,0 0-1 0 0,0-1 0 0 0,0 0 0 0 0,0 0 0 0 0,0 0 0 0 0,0-1 0 0 0,0 0 0 0 0,-1 0 0 0 0,1 0 0 0 0,0-1 0 0 0,0 0 0 0 0,0 0 0 0 0,0-1 0 0 0,0 1 0 0 0,0-1 0 0 0,1-1 0 0 0,-4-1-23 0 0,-10-9 155 0 0,2-1 0 0 0,-1 0 0 0 0,2-2 0 0 0,0 0 0 0 0,1 0 0 0 0,1-2 0 0 0,0 0 0 0 0,1 0 0 0 0,1-1 0 0 0,1-1 0 0 0,1 0 0 0 0,0 0 0 0 0,2-1 0 0 0,0 0 0 0 0,2-1-155 0 0,-38-139 549 0 0,60 132-9205 0 0,-8 25 4937 0 0,1 0-133 0 0</inkml:trace>
  <inkml:trace contextRef="#ctx0" brushRef="#br0" timeOffset="4032.585">4205 500 324 0 0,'32'16'4456'0'0,"-20"27"-1802"0"0,-31-18-6664 0 0,8-20 2082 0 0</inkml:trace>
  <inkml:trace contextRef="#ctx0" brushRef="#br0" timeOffset="4346.04">4261 85 428 0 0,'88'-84'9118'0'0,"-87"83"-8760"0"0,-1 1-29 0 0,0 0-26 0 0,-62 66 704 0 0,-15-3-675 0 0,-2-4 0 0 0,-3-3 1 0 0,-3-4-1 0 0,-18 5-332 0 0,-79 29-81 0 0,181-85-416 0 0,-31 13-6491 0 0,22-9 4002 0 0</inkml:trace>
  <inkml:trace contextRef="#ctx0" brushRef="#br0" timeOffset="4955.173">3067 1022 212 0 0,'0'-3'6253'0'0,"2"-14"-5318"0"0,96-50 3360 0 0,-97 67-4105 0 0,-1 0-1 0 0,0 0 7 0 0,0 0 15 0 0,-23 16-66 0 0,-1-1-1 0 0,0 0 1 0 0,-1-2-1 0 0,-1-1 1 0 0,0-1-1 0 0,0-1 1 0 0,-1-2-1 0 0,-1 0 1 0 0,1-2-1 0 0,-27 2-144 0 0,45-6 25 0 0,-66 14 152 0 0,0-3 0 0 0,0-4 0 0 0,-1-3 0 0 0,0-3 0 0 0,-6-3-177 0 0,13-5 1101 0 0,84 24-1021 0 0,-8-16-42 0 0,-1 1-1 0 0,0 0 0 0 0,1 0 0 0 0,-2 1 1 0 0,1 0-1 0 0,0 0 0 0 0,-1 0 0 0 0,0 0 1 0 0,0 1-1 0 0,-1 0 0 0 0,0 0 1 0 0,0 0-1 0 0,0 1 0 0 0,-1-1 0 0 0,1 1 1 0 0,-2 0-1 0 0,1 0 0 0 0,-1 0 0 0 0,0 0 1 0 0,0 1-1 0 0,-1-1 0 0 0,0 0 0 0 0,0 1 1 0 0,-1-1-1 0 0,0 0 0 0 0,0 1 0 0 0,-1-1 1 0 0,0 1-1 0 0,0-1 0 0 0,-1 0 0 0 0,0 0 1 0 0,-3 7-38 0 0,-9 0 40 0 0,0 0 0 0 0,-1-1 1 0 0,-1-1-1 0 0,0-1 0 0 0,0 0 1 0 0,-1-1-1 0 0,-1-1 1 0 0,1 0-1 0 0,-2-1 0 0 0,1-2 1 0 0,-1 1-1 0 0,0-2 1 0 0,0-1-1 0 0,-1 0 0 0 0,1-1 1 0 0,-1-1-1 0 0,0-1 0 0 0,1-1 1 0 0,-1-1-1 0 0,0 0 1 0 0,1-2-1 0 0,-1 0 0 0 0,-5-3-40 0 0,8 4 65 0 0,0-1 0 0 0,0-1-1 0 0,0-1 1 0 0,0 0-1 0 0,1-1 1 0 0,0-1 0 0 0,0 0-1 0 0,1-1 1 0 0,0-1-1 0 0,0-1 1 0 0,1 0 0 0 0,0-1-1 0 0,1 0 1 0 0,0-1-1 0 0,1 0 1 0 0,1-1 0 0 0,0 0-1 0 0,0-1 1 0 0,-1-5-65 0 0,9 14-157 0 0,1-1 1 0 0,0 0-1 0 0,0 1 0 0 0,1-1 1 0 0,0 0-1 0 0,0 0 0 0 0,0 0 1 0 0,1 0-1 0 0,-1 0 0 0 0,1 0 1 0 0,1 0-1 0 0,-1 0 1 0 0,1 0-1 0 0,0 1 0 0 0,1-1 1 0 0,-1 0-1 0 0,1 0 0 0 0,0 1 1 0 0,1-1-1 0 0,-1 1 1 0 0,4-5 156 0 0,59-56-8633 0 0,-28 42 4445 0 0</inkml:trace>
  <inkml:trace contextRef="#ctx0" brushRef="#br0" timeOffset="171568.317">2077 369 516 0 0,'-18'-29'3633'0'0,"2"8"2956"0"0,15 48-5504 0 0,6 13-867 0 0,2-1 0 0 0,2 0 0 0 0,1-1 0 0 0,2 0 0 0 0,17 36-218 0 0,-12-30-1703 0 0,-13-27-302 0 0,-6-5-2066 0 0,0-4 1181 0 0</inkml:trace>
  <inkml:trace contextRef="#ctx0" brushRef="#br0" timeOffset="171908.982">1810 443 280 0 0,'-49'-60'5842'0'0,"48"60"-5373"0"0,1 0-47 0 0,0 0-31 0 0,-3 50 1281 0 0,7-25-1316 0 0,1 0-1 0 0,1 0 1 0 0,1 0-1 0 0,1 0 1 0 0,1-1-1 0 0,2-1 1 0 0,6 12-356 0 0,4 10 455 0 0,-19-42-426 0 0,-1 1-1 0 0,1-1 0 0 0,-1 1 1 0 0,0 0-1 0 0,0-1 0 0 0,-1 1 1 0 0,1 0-1 0 0,-1 0 0 0 0,1-1 1 0 0,-1 1-1 0 0,0 0 0 0 0,-1 0 1 0 0,1 0-1 0 0,-1-1 0 0 0,1 1 1 0 0,-1 0-1 0 0,0 0 0 0 0,-1-1 1 0 0,1 1-1 0 0,0-1 0 0 0,-1 1 1 0 0,0-1-1 0 0,0 0 0 0 0,0 1 1 0 0,0-1-1 0 0,-1 0 0 0 0,1 0 1 0 0,-1-1-1 0 0,0 1 0 0 0,0-1 1 0 0,0 1-1 0 0,0-1 0 0 0,0 0 1 0 0,0 0-1 0 0,-1 0-28 0 0,-134 54 298 0 0,119-51-263 0 0,-287 62-1045 0 0,278-67-1007 0 0,9-4-2933 0 0,9-1 1930 0 0</inkml:trace>
  <inkml:trace contextRef="#ctx0" brushRef="#br0" timeOffset="172155.772">1456 598 176 0 0,'0'0'737'0'0,"0"0"4"0"0,0 0 5 0 0,19 27 2014 0 0,6 32-55 0 0,31 63-946 0 0,-49-115-3150 0 0,-6-6-2332 0 0,-1-1 1185 0 0</inkml:trace>
  <inkml:trace contextRef="#ctx0" brushRef="#br0" timeOffset="172406.199">1450 269 276 0 0,'0'0'792'0'0,"0"-5"-88"0"0,0 5-72 0 0,0 0-64 0 0,0 0-48 0 0,0 0-60 0 0,0 0-56 0 0,-28 7-20 0 0,22 0-36 0 0,0 0-44 0 0,0 0-123 0 0,-2 0-125 0 0,0 2-156 0 0,4 0-177 0 0,-2 0-223 0 0,-4 2-292 0 0,1-3-860 0 0,1 1 380 0 0</inkml:trace>
  <inkml:trace contextRef="#ctx0" brushRef="#br0" timeOffset="172701.784">1075 671 288 0 0,'-32'9'4041'0'0,"31"-9"-3440"0"0,-11-14 3857 0 0,14 12-4396 0 0,1 1 1 0 0,0-1-1 0 0,-1 1 1 0 0,1 0-1 0 0,0 0 1 0 0,0 0-1 0 0,0 0 1 0 0,0 1-1 0 0,0-1 1 0 0,0 1-1 0 0,0-1 1 0 0,0 1-1 0 0,0 0 1 0 0,0 0-1 0 0,0 1 1 0 0,0-1-1 0 0,0 1 1 0 0,0-1-1 0 0,0 1 1 0 0,0 0-1 0 0,0 0 1 0 0,0 0-1 0 0,0 0 1 0 0,-1 1-1 0 0,1-1 1 0 0,0 1-1 0 0,-1 0 1 0 0,1 0-1 0 0,-1 0 1 0 0,0 0-1 0 0,0 0 1 0 0,0 0-1 0 0,0 1 1 0 0,0-1-1 0 0,0 0 1 0 0,0 1-1 0 0,-1 0 1 0 0,0-1-1 0 0,1 1 1 0 0,-1 0-1 0 0,0 0 1 0 0,0 0-1 0 0,0 0 1 0 0,-1 0-1 0 0,1 0 1 0 0,-1 0-1 0 0,1 0 1 0 0,-1 0-1 0 0,0 0 1 0 0,0 0-1 0 0,-1 0 1 0 0,1 0-1 0 0,-1 0 1 0 0,1 0-1 0 0,-1 0 1 0 0,0 0-1 0 0,0 0 1 0 0,0 0-1 0 0,-1-1 1 0 0,1 1-1 0 0,-1 0 1 0 0,1-1-1 0 0,-1 1 1 0 0,0 0-63 0 0,-6 7-18 0 0,0 0 0 0 0,-1 0 1 0 0,0 0-1 0 0,0-2 0 0 0,-1 1 1 0 0,0-1-1 0 0,0 0 0 0 0,-1-1 0 0 0,0-1 1 0 0,-1 1-1 0 0,1-2 0 0 0,-1 1 1 0 0,-6 0 17 0 0,-99 30-7902 0 0,95-30 4942 0 0</inkml:trace>
  <inkml:trace contextRef="#ctx0" brushRef="#br0" timeOffset="173322.535">596 235 236 0 0,'-7'-86'6749'0'0,"16"83"-5487"0"0,0 8-1146 0 0,0-1-1 0 0,0 2 0 0 0,-1-1 1 0 0,1 1-1 0 0,-1 0 0 0 0,-1 1 1 0 0,1 0-1 0 0,-1 0 1 0 0,0 1-1 0 0,-1-1 0 0 0,0 1 1 0 0,0 1-1 0 0,-1-1 0 0 0,0 1 1 0 0,0 0-1 0 0,-1 0 0 0 0,0 1 1 0 0,-1-1-1 0 0,0 1 0 0 0,0 0 1 0 0,-1 0-1 0 0,0 0 0 0 0,-1 0 1 0 0,0 0-1 0 0,-1 0 0 0 0,0 0 1 0 0,-1 0-1 0 0,0 1 0 0 0,0-1 1 0 0,-1 0-1 0 0,0-1 0 0 0,-1 1 1 0 0,0 0-1 0 0,-2 2-115 0 0,-103 107 806 0 0,106-118-803 0 0,3-1 1 0 0,-1 1 1 0 0,1-1-1 0 0,-1 0 0 0 0,1 0 0 0 0,-1 1 1 0 0,1-1-1 0 0,-1 1 0 0 0,1-1 1 0 0,-1 1-1 0 0,1-1 0 0 0,-1 0 0 0 0,0 1 1 0 0,1-1-1 0 0,-1 1 0 0 0,0 0 0 0 0,1-1 1 0 0,-1 1-1 0 0,0-1 0 0 0,0 1 1 0 0,1-1-1 0 0,-1 1 0 0 0,0 0 0 0 0,0-1 1 0 0,0 1-1 0 0,0 0 0 0 0,0-1 0 0 0,0 1 1 0 0,0-1-1 0 0,0 1 0 0 0,0 0 1 0 0,0-1-1 0 0,0 1 0 0 0,-1-1 0 0 0,1 1 1 0 0,0 0-1 0 0,0-1 0 0 0,-1 1 0 0 0,1-1 1 0 0,0 1-1 0 0,-1-1 0 0 0,1 1 0 0 0,0-1 1 0 0,-1 1-1 0 0,1-1 0 0 0,-1 1 1 0 0,1-1-5 0 0,14 0 3 0 0,-1 0 0 0 0,1 1 1 0 0,-1 0-1 0 0,1 1 1 0 0,-1 0-1 0 0,0 2 1 0 0,0-1-1 0 0,0 1 0 0 0,0 1 1 0 0,0 1-1 0 0,-1-1 1 0 0,0 2-1 0 0,-1 0 1 0 0,11 7-4 0 0,-21-12 15 0 0,0 0 1 0 0,1 0-1 0 0,-1 0 1 0 0,0 0-1 0 0,0 1 1 0 0,0-1-1 0 0,-1 0 1 0 0,1 0 0 0 0,0 1-1 0 0,-1-1 1 0 0,0 0-1 0 0,1 1 1 0 0,-1-1-1 0 0,0 1 1 0 0,0-1-1 0 0,0 1 1 0 0,-1-1 0 0 0,1 0-1 0 0,0 1 1 0 0,-1-1-1 0 0,0 0 1 0 0,0 1-1 0 0,1-1 1 0 0,-1 0-1 0 0,0 0 1 0 0,-1 0 0 0 0,1 0-1 0 0,0 0 1 0 0,-1 0-1 0 0,1 0 1 0 0,-1 0-1 0 0,1 0 1 0 0,-1-1 0 0 0,0 1-1 0 0,0-1 1 0 0,0 1-1 0 0,0-1 1 0 0,0 0-1 0 0,0 1 1 0 0,0-1-1 0 0,-1 0-15 0 0,-93 54 260 0 0,48-33-33 0 0,-2-3 0 0 0,0-1 1 0 0,-1-3-1 0 0,-1-2 0 0 0,0-3 1 0 0,-1-2-1 0 0,0-2 0 0 0,-19-1-227 0 0,64-4 81 0 0,1 0 0 0 0,0 0 0 0 0,-1 0-1 0 0,1-1 1 0 0,-1 0 0 0 0,1 0 0 0 0,-1-1 0 0 0,1 0-1 0 0,-1 0 1 0 0,1-1 0 0 0,0 0 0 0 0,0 0 0 0 0,0-1 0 0 0,0 0-1 0 0,0 0 1 0 0,0 0 0 0 0,1-1 0 0 0,0 0 0 0 0,-1-1-1 0 0,1 1 1 0 0,1-1 0 0 0,-1 0 0 0 0,1 0 0 0 0,0-1-1 0 0,0 0 1 0 0,1 0 0 0 0,-1 0 0 0 0,1 0 0 0 0,1-1 0 0 0,-1 1-1 0 0,1-1 1 0 0,0 0 0 0 0,1 0 0 0 0,0 0 0 0 0,0-1-1 0 0,0 1 1 0 0,1 0 0 0 0,0-1 0 0 0,0 1 0 0 0,1-1-1 0 0,0 1 1 0 0,0-1 0 0 0,1-1-81 0 0,65-132-3228 0 0,-2 58-5390 0 0,-37 53 4363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4:44.59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 86 28 0 0,'13'2'708'0'0,"-5"0"-12"0"0,-8-2-60 0 0,28-4-56 0 0,-16 3-40 0 0,4-3-56 0 0,4 0-44 0 0,-1-3-52 0 0,-5 4-36 0 0,6-3-12 0 0,-6-1-39 0 0,4 0-137 0 0,-4 0-168 0 0,-1-2-221 0 0,-1 2-211 0 0,-4 0-396 0 0,-4-2-904 0 0,0 2 400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4:42.184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2332 54 764 0 0,'-83'-53'7250'0'0,"81"53"-6839"0"0,0 4-296 0 0,0 0 0 0 0,0 0 0 0 0,0 1 0 0 0,1-1 0 0 0,-1 0 0 0 0,1 1 0 0 0,0-1 1 0 0,0 1-1 0 0,1 0 0 0 0,-1-1 0 0 0,1 1 0 0 0,0-1 0 0 0,0 1 0 0 0,1 0 0 0 0,-1-1 0 0 0,1 1 0 0 0,0-1 0 0 0,0 1 1 0 0,1-1-1 0 0,-1 1 0 0 0,1-1 0 0 0,1 1-115 0 0,1 12 239 0 0,63 189 979 0 0,3-78-3304 0 0,-43-77-3524 0 0,-20-38 2956 0 0</inkml:trace>
  <inkml:trace contextRef="#ctx0" brushRef="#br0" timeOffset="649.84">2065 206 56 0 0,'-45'-44'6481'0'0,"45"43"-6075"0"0,44 136 2706 0 0,-15-72-2346 0 0,37 106 966 0 0,-65-164-1703 0 0,-1-1 0 0 0,0 1 0 0 0,-1-1 0 0 0,1 1 0 0 0,-1 0 1 0 0,0-1-1 0 0,0 1 0 0 0,0-1 0 0 0,-1 0 0 0 0,0 1 0 0 0,0-1 0 0 0,0 0 0 0 0,0 0 0 0 0,0 0 0 0 0,-1 0 0 0 0,0-1 0 0 0,0 1 0 0 0,0-1 0 0 0,0 1 0 0 0,0-1 0 0 0,-1 0 0 0 0,1 0 0 0 0,-1-1 1 0 0,0 1-1 0 0,0-1 0 0 0,0 0 0 0 0,0 0 0 0 0,0 0 0 0 0,-1 0 0 0 0,1-1 0 0 0,-3 1-29 0 0,-4 2 34 0 0,0-1 1 0 0,-1 0-1 0 0,1-1 0 0 0,-1 0 0 0 0,1-1 1 0 0,-1 0-1 0 0,0 0 0 0 0,1-2 0 0 0,-1 1 1 0 0,0-2-1 0 0,1 1 0 0 0,-3-2-34 0 0,3-2 21 0 0,0 0 1 0 0,1 0-1 0 0,0-1 0 0 0,0 0 0 0 0,0-1 0 0 0,1 0 1 0 0,0-1-1 0 0,0 0 0 0 0,1 0 0 0 0,0-1 0 0 0,0 0 1 0 0,1 0-1 0 0,0-1 0 0 0,1 0 0 0 0,-3-5-21 0 0,9 14-18 0 0,-18 28-24 0 0,8-13 55 0 0,-1 0 0 0 0,0-1 0 0 0,-1-1 1 0 0,0 0-1 0 0,-1 0 0 0 0,-1-1 1 0 0,0-1-1 0 0,0 0 0 0 0,-1-1 1 0 0,0-1-1 0 0,0 0 0 0 0,-1-1 0 0 0,0 0 1 0 0,0-2-1 0 0,-14 4-13 0 0,24-8 80 0 0,-1 0 0 0 0,1-1 0 0 0,-1 0 0 0 0,1 0 0 0 0,-1 0 0 0 0,1-1 0 0 0,0 1 0 0 0,-1-2 1 0 0,1 1-1 0 0,0-1 0 0 0,0 0 0 0 0,0 0 0 0 0,0 0 0 0 0,0-1 0 0 0,0 0 0 0 0,0 0 0 0 0,1-1 0 0 0,0 0 0 0 0,0 0 0 0 0,0 0 0 0 0,0 0 0 0 0,0-1 0 0 0,0-1-80 0 0,-97-124 1540 0 0,95 118-1464 0 0,-104-154-701 0 0,117 131-10208 0 0,1 28 7276 0 0</inkml:trace>
  <inkml:trace contextRef="#ctx0" brushRef="#br0" timeOffset="945.53">1374 145 132 0 0,'55'-103'9056'0'0,"-51"103"-9013"0"0,0-1 1 0 0,0 1-1 0 0,0 0 0 0 0,0 0 0 0 0,0 0 1 0 0,0 0-1 0 0,0 1 0 0 0,0 0 1 0 0,0-1-1 0 0,0 2 0 0 0,0-1 0 0 0,0 0 1 0 0,-1 1-1 0 0,1 0 0 0 0,0-1 0 0 0,-1 2 1 0 0,1-1-1 0 0,-1 0 0 0 0,0 1 0 0 0,0-1 1 0 0,0 1-1 0 0,0 0 0 0 0,0 0 0 0 0,-1 0 1 0 0,3 3-44 0 0,26 55-3831 0 0,-29-45 1392 0 0,-7-1 187 0 0</inkml:trace>
  <inkml:trace contextRef="#ctx0" brushRef="#br0" timeOffset="1909.69">986 496 276 0 0,'-14'8'3652'0'0,"82"114"1115"0"0,-68-120-4734 0 0,1 0 0 0 0,-1 0 0 0 0,0 1 0 0 0,0-1 0 0 0,0 0 0 0 0,-1 0 0 0 0,1 1 0 0 0,0-1 0 0 0,-1 0 0 0 0,0 0 0 0 0,1 0 0 0 0,-1 1 0 0 0,0-1 0 0 0,0 0 0 0 0,0 0 0 0 0,0 0 0 0 0,-1-1 0 0 0,1 1 0 0 0,0 0 0 0 0,-1 0 0 0 0,1-1 0 0 0,-1 1 0 0 0,0-1 0 0 0,1 1 0 0 0,-1-1 0 0 0,0 0 0 0 0,0 1 0 0 0,0-1 0 0 0,0 0 0 0 0,0 0 0 0 0,0-1 0 0 0,0 1 0 0 0,-1 0 0 0 0,1-1 0 0 0,0 1 0 0 0,0-1 0 0 0,0 0 0 0 0,-1 1 0 0 0,1-1 0 0 0,0 0 0 0 0,-1-1 0 0 0,1 1 0 0 0,0 0 0 0 0,0-1 0 0 0,0 1 0 0 0,-1-1 0 0 0,1 0 0 0 0,0 1 0 0 0,0-1 0 0 0,0 0 0 0 0,0 0 0 0 0,0-1 0 0 0,0 1 0 0 0,0 0 0 0 0,1-1 0 0 0,-1 1 0 0 0,0-1 0 0 0,1 1 0 0 0,-1-1 0 0 0,1 0 0 0 0,0 0 0 0 0,-1 1 0 0 0,1-2-33 0 0,-65-64 702 0 0,65 66-696 0 0,1 1 3 0 0,0 0 10 0 0,0 0 4 0 0,0 0 2 0 0,6 51 311 0 0,-6-46-302 0 0,0 0-1 0 0,-1-1 0 0 0,1 1 1 0 0,-1 0-1 0 0,-1-1 0 0 0,1 1 0 0 0,0-1 1 0 0,-1 1-1 0 0,0-1 0 0 0,0 0 0 0 0,0 0 1 0 0,-1 0-1 0 0,0 0 0 0 0,1 0 0 0 0,-1 0 1 0 0,0-1-1 0 0,-1 0 0 0 0,1 1 1 0 0,-1-1-1 0 0,1 0 0 0 0,-1-1 0 0 0,0 1 1 0 0,0-1-1 0 0,0 1 0 0 0,0-1 0 0 0,-1 0 1 0 0,1-1-1 0 0,-1 1 0 0 0,1-1 1 0 0,-1 0-1 0 0,1 0 0 0 0,-1 0 0 0 0,0-1 1 0 0,1 1-1 0 0,-1-1 0 0 0,0 0 0 0 0,0-1 1 0 0,1 1-1 0 0,-1-1 0 0 0,0 0 1 0 0,-3-1-34 0 0,-7-5 126 0 0,1 1 0 0 0,0-2 1 0 0,1 0-1 0 0,-1-1 0 0 0,1 0 1 0 0,1-1-1 0 0,0 0 1 0 0,1-1-1 0 0,0 0 0 0 0,0-1 1 0 0,1 0-1 0 0,1-1 1 0 0,0 0-1 0 0,0 0 0 0 0,2-1 1 0 0,-4-8-127 0 0,-28-86 1022 0 0,25 96-871 0 0,-27 14-168 0 0,0 3 0 0 0,0 1 1 0 0,1 2-1 0 0,0 2 1 0 0,0 1-1 0 0,1 3 0 0 0,1 0 1 0 0,0 3-1 0 0,1 1 0 0 0,-32 22 17 0 0,67-39-5 0 0,0 1 0 0 0,-1-1 0 0 0,1 1-1 0 0,0 0 1 0 0,0 0 0 0 0,0 0-1 0 0,1 0 1 0 0,-1 0 0 0 0,0 0-1 0 0,1 0 1 0 0,-1 1 0 0 0,1-1-1 0 0,0 0 1 0 0,0 1 0 0 0,0-1-1 0 0,0 1 1 0 0,0-1 0 0 0,1 1 0 0 0,-1 0-1 0 0,1-1 1 0 0,-1 1 0 0 0,1 0-1 0 0,0-1 1 0 0,0 1 0 0 0,0 0-1 0 0,1-1 1 0 0,-1 1 0 0 0,1 0-1 0 0,-1-1 1 0 0,1 1 0 0 0,0-1-1 0 0,0 1 1 0 0,0-1 0 0 0,0 1 0 0 0,0-1-1 0 0,1 0 1 0 0,-1 1 0 0 0,1-1-1 0 0,0 0 1 0 0,-1 0 0 0 0,1 0-1 0 0,0 0 1 0 0,0 0 0 0 0,0-1-1 0 0,0 1 1 0 0,1-1 0 0 0,-1 1 0 0 0,0-1-1 0 0,1 0 1 0 0,-1 0 0 0 0,1 0-1 0 0,-1 0 1 0 0,1 0 0 0 0,-1 0-1 0 0,1-1 1 0 0,0 1 0 0 0,-1-1-1 0 0,1 0 1 0 0,0 0 0 0 0,-1 0-1 0 0,1 0 1 0 0,2-1 5 0 0,16 1 29 0 0,-1 0-1 0 0,1-2 1 0 0,0-1-1 0 0,-1 0 1 0 0,0-1 0 0 0,0-2-1 0 0,0 0 1 0 0,12-5-29 0 0,13-4 60 0 0,136-64-749 0 0,-112 31-9008 0 0,-61 40 6400 0 0</inkml:trace>
  <inkml:trace contextRef="#ctx0" brushRef="#br0" timeOffset="2160.002">788 147 512 0 0,'21'-18'6799'0'0,"-4"55"-6957"0"0,-14-30-448 0 0,2 27-2633 0 0,-3-16 1379 0 0</inkml:trace>
  <inkml:trace contextRef="#ctx0" brushRef="#br0" timeOffset="2647.115">719 37 212 0 0,'0'0'720'0'0,"0"0"-41"0"0,-6 0-50 0 0,-322 91 3106 0 0,229-63-6914 0 0,71-25 1607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0:24.7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23 0 64 0 0,'-22'176'9478'0'0,"30"-127"-8460"0"0,-2-29-4395 0 0,-6-19 658 0 0,0-1 207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4:38.621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2302 841 584 0 0,'0'0'907'0'0,"0"0"-43"0"0,0 0-61 0 0,0 0-72 0 0,0 0-58 0 0,0 0-73 0 0,0 0-57 0 0,0 0-33 0 0,0 0-28 0 0,0 0-14 0 0,20 33 1151 0 0,24 74 109 0 0,-7-41-5353 0 0,-32-59 1017 0 0,1-2 201 0 0</inkml:trace>
  <inkml:trace contextRef="#ctx0" brushRef="#br0" timeOffset="790.112">2007 109 828 0 0,'-48'-107'9135'0'0,"48"106"-8839"0"0,0 1-47 0 0,0 0-11 0 0,0 0 0 0 0,0 0-8 0 0,4 29 418 0 0,86 217 1553 0 0,-85-235-2162 0 0,0 0 0 0 0,-1 0 1 0 0,-1 0-1 0 0,0 1 0 0 0,0-1 0 0 0,-1 1 1 0 0,-1 0-1 0 0,0-1 0 0 0,0 1 1 0 0,-1 0-1 0 0,-1 0 0 0 0,0-1 0 0 0,0 1 1 0 0,-1 0-1 0 0,-1-1 0 0 0,0 1 1 0 0,0-1-1 0 0,-2 0 0 0 0,1 0 1 0 0,-1 0-1 0 0,-1-1 0 0 0,1 0 0 0 0,-2 0 1 0 0,0 0-1 0 0,0-1 0 0 0,0 1 1 0 0,-1-2-1 0 0,-1 1 0 0 0,1-1 1 0 0,-1-1-1 0 0,-1 0 0 0 0,0 0 0 0 0,-8 4-39 0 0,14-8 23 0 0,0 0 1 0 0,0-1-1 0 0,-1 0 0 0 0,1 0 0 0 0,-1 0 0 0 0,1 0 0 0 0,-1-1 0 0 0,0 0 0 0 0,1 0 0 0 0,-1 0 0 0 0,0 0 0 0 0,0-1 0 0 0,0 0 0 0 0,0 0 0 0 0,1 0 0 0 0,-1-1 0 0 0,0 1 0 0 0,0-1 0 0 0,0 0 0 0 0,1-1 0 0 0,-1 1 1 0 0,1-1-1 0 0,-1 0 0 0 0,1 0 0 0 0,-1 0 0 0 0,1 0 0 0 0,0-1 0 0 0,0 0 0 0 0,0 0 0 0 0,1 0 0 0 0,-1 0 0 0 0,1-1 0 0 0,0 0 0 0 0,-1 1 0 0 0,2-1 0 0 0,-1 0 0 0 0,0 0 0 0 0,1-1 0 0 0,0 1 0 0 0,0 0 0 0 0,0-1 1 0 0,0 0-25 0 0,-16-82 177 0 0,13 99-172 0 0,0-1 1 0 0,-1 1 0 0 0,0-1-1 0 0,-1 0 1 0 0,0 0 0 0 0,-1-1-1 0 0,0 0 1 0 0,-1-1 0 0 0,0 1-1 0 0,0-2 1 0 0,-1 1-1 0 0,0-1 1 0 0,-1-1 0 0 0,0 0-1 0 0,0 0 1 0 0,0-1 0 0 0,-1-1-1 0 0,0 0 1 0 0,0 0 0 0 0,0-1-1 0 0,-8 1-4 0 0,10 0 12 0 0,-6 3-7 0 0,0 0-1 0 0,0-1 1 0 0,-1 0-1 0 0,0-1 1 0 0,0-1-1 0 0,-1-1 1 0 0,1 0-1 0 0,-1-1 1 0 0,0-1-1 0 0,1-1 1 0 0,-1-1-1 0 0,0 0 1 0 0,0-1 0 0 0,-1-1-5 0 0,12-2 84 0 0,-1-1 1 0 0,1 0 0 0 0,-1 0-1 0 0,1 0 1 0 0,1-1 0 0 0,-1 0-1 0 0,1 0 1 0 0,0-1 0 0 0,0 0-1 0 0,1 0 1 0 0,0 0 0 0 0,0-1 0 0 0,1 1-1 0 0,0-1 1 0 0,0 0 0 0 0,1-1-1 0 0,0 1 1 0 0,0-3-85 0 0,-24-44 381 0 0,-49-92-138 0 0,71 135-2551 0 0,3 6-6691 0 0,2 6 4770 0 0</inkml:trace>
  <inkml:trace contextRef="#ctx0" brushRef="#br0" timeOffset="1042.134">1282 231 496 0 0,'42'-73'8370'0'0,"1"57"-5442"0"0,15 52-3006 0 0,-51 10-6488 0 0,-12-31 3668 0 0</inkml:trace>
  <inkml:trace contextRef="#ctx0" brushRef="#br0" timeOffset="2076.89">817 601 764 0 0,'0'0'816'0'0,"0"0"-39"0"0,0 0-47 0 0,0 0-57 0 0,0 0-67 0 0,0 0-62 0 0,0 0-58 0 0,0 0-53 0 0,0 0-46 0 0,0 0-30 0 0,0 0-19 0 0,0 0-10 0 0,0 0-12 0 0,16 34 1166 0 0,55 62 1343 0 0,-72-94-2802 0 0,1 0 1 0 0,-1 0 0 0 0,1 0-1 0 0,-1 0 1 0 0,0 0 0 0 0,0 0-1 0 0,0-1 1 0 0,0 1 0 0 0,0 0 0 0 0,0 0-1 0 0,0-1 1 0 0,-1 1 0 0 0,1-1-1 0 0,-1 1 1 0 0,1-1 0 0 0,-1 1-1 0 0,1-1 1 0 0,-1 0 0 0 0,0 0-1 0 0,0 0 1 0 0,0 0 0 0 0,1 0-1 0 0,-1 0 1 0 0,0-1 0 0 0,0 1-1 0 0,0 0 1 0 0,0-1 0 0 0,0 0-1 0 0,0 1 1 0 0,-1-1 0 0 0,1 0-1 0 0,0 0 1 0 0,0 0 0 0 0,0 0-1 0 0,0-1 1 0 0,0 1 0 0 0,0-1-1 0 0,0 1 1 0 0,0-1 0 0 0,0 0-1 0 0,0 1 1 0 0,0-1 0 0 0,1 0-1 0 0,-1 0 1 0 0,0 0 0 0 0,0-1-1 0 0,1 1 1 0 0,-1 0 0 0 0,1-1 0 0 0,-1 1-1 0 0,1-1 1 0 0,-1 1 0 0 0,1-1-1 0 0,0 0 1 0 0,-1-1-24 0 0,-64-69 879 0 0,66 73-870 0 0,-1-1-1 0 0,1 0 0 0 0,0 1 1 0 0,0-1-1 0 0,-1 1 0 0 0,1-1 1 0 0,0 0-1 0 0,-1 1 0 0 0,1-1 1 0 0,-1 0-1 0 0,1 0 0 0 0,0 1 1 0 0,-1-1-1 0 0,1 0 0 0 0,-1 0 1 0 0,1 0-1 0 0,-1 1 0 0 0,1-1 1 0 0,0 0-1 0 0,-1 0 0 0 0,1 0 1 0 0,-1 0-1 0 0,1 0 0 0 0,-1 0 1 0 0,1 0-1 0 0,-1 0 1 0 0,1 0-1 0 0,-1 0 0 0 0,1 0 1 0 0,-1 0-1 0 0,1-1 0 0 0,0 1 1 0 0,-1 0-1 0 0,1 0 0 0 0,-1 0 1 0 0,1 0-1 0 0,-1-1 0 0 0,1 1 1 0 0,0 0-1 0 0,-1-1 0 0 0,1 1 1 0 0,0 0-1 0 0,-1-1 0 0 0,1 1 1 0 0,0 0-1 0 0,-1-1 0 0 0,1 1 1 0 0,0 0-1 0 0,0-1 0 0 0,-1 1 1 0 0,1-1-1 0 0,0 1 0 0 0,0-1 1 0 0,0 1-1 0 0,0-1 0 0 0,0 1 1 0 0,0-1-9 0 0,-13 33 112 0 0,8-25-94 0 0,0 0 1 0 0,0 0-1 0 0,0 0 1 0 0,-1-1 0 0 0,0 0-1 0 0,-1 0 1 0 0,1 0-1 0 0,-1-1 1 0 0,0 0 0 0 0,-1-1-1 0 0,1 1 1 0 0,-1-1-1 0 0,1-1 1 0 0,-1 1 0 0 0,0-1-1 0 0,-1-1 1 0 0,1 0-1 0 0,0 0 1 0 0,-2 0-19 0 0,4-4 68 0 0,0 0 0 0 0,0-1 1 0 0,1 1-1 0 0,-1-1 0 0 0,1-1 0 0 0,0 1 1 0 0,0-1-1 0 0,0 1 0 0 0,0-1 0 0 0,1-1 0 0 0,0 1 1 0 0,0-1-1 0 0,0 0 0 0 0,0 0 0 0 0,1 0 1 0 0,-4-5-69 0 0,0-1 126 0 0,-57-153 1938 0 0,64 163-2058 0 0,0-1 0 0 0,0 1 0 0 0,0 0 0 0 0,0 0 0 0 0,0 0 0 0 0,0 0 0 0 0,0-1 1 0 0,-1 1-1 0 0,1 0 0 0 0,0 0 0 0 0,-1 0 0 0 0,1 0 0 0 0,-1 0 0 0 0,0 0 0 0 0,1 0 0 0 0,-1 0 1 0 0,0 0-1 0 0,1 0 0 0 0,-1 0 0 0 0,0 0 0 0 0,0 1 0 0 0,0-1 0 0 0,0 0 0 0 0,0 0 0 0 0,0 1 1 0 0,0-1-1 0 0,0 1 0 0 0,0-1 0 0 0,0 1 0 0 0,0-1 0 0 0,0 1 0 0 0,0 0 0 0 0,0-1 0 0 0,-1 1 1 0 0,1 0-1 0 0,0 0 0 0 0,0 0 0 0 0,0 0 0 0 0,0 0 0 0 0,-1 0 0 0 0,1 0 0 0 0,0 1 0 0 0,0-1 1 0 0,0 0-1 0 0,0 0 0 0 0,0 1 0 0 0,-1-1 0 0 0,1 1 0 0 0,0-1 0 0 0,0 1 0 0 0,0 0 0 0 0,0-1 1 0 0,0 1-1 0 0,1 0 0 0 0,-1 0 0 0 0,0-1 0 0 0,0 1 0 0 0,0 0 0 0 0,1 0 0 0 0,-2 1-6 0 0,-4 1 18 0 0,-341 137-181 0 0,346-139 159 0 0,0-1 0 0 0,0 1 0 0 0,0-1 0 0 0,0 0 0 0 0,0 1 0 0 0,0-1 0 0 0,0 1 0 0 0,1 0 0 0 0,-1-1 0 0 0,0 1 0 0 0,0 0 0 0 0,1-1 0 0 0,-1 1 0 0 0,0 0 0 0 0,1 0 0 0 0,-1 0 0 0 0,1 0 0 0 0,-1 0 0 0 0,1-1 0 0 0,-1 1 0 0 0,1 0 0 0 0,0 0 0 0 0,-1 0 0 0 0,1 0 0 0 0,0 0 0 0 0,0 0 0 0 0,0 0 0 0 0,0 0 0 0 0,0 0 0 0 0,0 0 0 0 0,0 0 0 0 0,0 0 0 0 0,0 0 0 0 0,0 0 0 0 0,0 0 0 0 0,1 0 0 0 0,-1 0 0 0 0,1 0 0 0 0,-1 0 0 0 0,0 0 0 0 0,1 0 0 0 0,-1 0 0 0 0,1 0 0 0 0,0 0 0 0 0,-1-1 0 0 0,1 1 0 0 0,0 0 0 0 0,-1 0 0 0 0,1-1 0 0 0,0 1 0 0 0,0 0 0 0 0,0-1 0 0 0,0 1 0 0 0,0-1 0 0 0,-1 1 0 0 0,1-1 0 0 0,0 0 0 0 0,0 1 4 0 0,59 19 12 0 0,-29-20 4 0 0,0-1 0 0 0,-1-1 0 0 0,1-2 0 0 0,-1-1 0 0 0,1-1 0 0 0,18-8-16 0 0,-41 12 9 0 0,139-67-1259 0 0,-103 35-2246 0 0,-5-3-3767 0 0,-28 24 3684 0 0</inkml:trace>
  <inkml:trace contextRef="#ctx0" brushRef="#br0" timeOffset="2510.589">757 1010 596 0 0,'41'3'5833'0'0,"60"-57"-3109"0"0,-68 20-3269 0 0,-30 3-4236 0 0,-6 21 2626 0 0</inkml:trace>
  <inkml:trace contextRef="#ctx0" brushRef="#br0" timeOffset="2320.926">789 231 392 0 0,'13'-16'6185'0'0,"-11"27"-4680"0"0,-8 31-5883 0 0,3-26 2294 0 0</inkml:trace>
  <inkml:trace contextRef="#ctx0" brushRef="#br0" timeOffset="2892.416">623 168 24 0 0,'-12'-4'520'0'0,"1"1"-1"0"0,-1 0 1 0 0,0 0-1 0 0,0 2 1 0 0,-1-1 0 0 0,1 1-1 0 0,0 1 1 0 0,0 0-1 0 0,0 1 1 0 0,-1 0 0 0 0,1 1-1 0 0,0 0 1 0 0,-2 2-520 0 0,-15 0 566 0 0,-196 54 677 0 0,191-21-6111 0 0,32-27 2776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1.665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168 43 484 0 0,'12'-17'7514'0'0,"-160"234"-5653"0"0,130-180-1260 0 0,33-54 381 0 0,102-170 10 0 0,-67 113-635 0 0,-46 73-362 0 0,1 1 1 0 0,-1-1-1 0 0,1 1 0 0 0,0 0 0 0 0,-1 1 0 0 0,1-1 0 0 0,-1 1 1 0 0,1 0-1 0 0,-1 0 0 0 0,1 0 0 0 0,-1 0 0 0 0,0 1 1 0 0,1 0-1 0 0,-1 0 0 0 0,0 0 0 0 0,0 1 0 0 0,0-1 0 0 0,-1 1 1 0 0,1 0-1 0 0,-1 0 0 0 0,1 0 0 0 0,-1 0 0 0 0,0 1 1 0 0,0-1-1 0 0,0 1 0 0 0,0 1 5 0 0,24 17-20 0 0,103 106 306 0 0,-89-83-153 0 0,-41-44-105 0 0,0-1-9 0 0,0 0 8 0 0,5 3 416 0 0,-386-14-150 0 0,272 22-282 0 0,107-11-1 0 0,-13 1 55 0 0,193-76-107 0 0,-176 74 31 0 0,-2 1 0 0 0,22-17 68 0 0,-15-38-262 0 0,-7 54 199 0 0,0 1 8 0 0,0 0 3 0 0,0 0-1 0 0,-74 77-299 0 0,62-62 230 0 0,0 1 158 0 0,26-24-26 0 0,73-80 17 0 0,-86 87-92 0 0,0 0 1 0 0,0 0 0 0 0,0 0-1 0 0,0 0 1 0 0,0 0-1 0 0,0 0 1 0 0,0 0-1 0 0,1 0 1 0 0,-1 0-1 0 0,0 1 1 0 0,1-1-1 0 0,-1 0 1 0 0,1 1-1 0 0,-1 0 1 0 0,0-1 0 0 0,1 1-1 0 0,-1 0 1 0 0,1-1-1 0 0,-1 1 1 0 0,1 0-1 0 0,-1 0 1 0 0,1 0-1 0 0,0 0 1 0 0,-1 1-1 0 0,1-1 1 0 0,-1 0 0 0 0,0 1-1 0 0,1-1 1 0 0,-1 1-1 0 0,1-1 1 0 0,-1 1-1 0 0,0 0 1 0 0,1-1-1 0 0,-1 1 1 0 0,0 0-1 0 0,0 0 1 0 0,1 0-1 0 0,-1 0 1 0 0,0 0 0 0 0,0 0-1 0 0,0 0 1 0 0,0 1-1 0 0,0-1 1 0 0,-1 0 7 0 0,22 15-12 0 0,60 33 3 0 0,-49-28-19 0 0,-32-20 22 0 0,5 12 182 0 0,-180 6 58 0 0,51-2-146 0 0,121-16-78 0 0,-14-1 56 0 0,162-67-11 0 0,-144 65-46 0 0,-2 2-9 0 0,-1 0 0 0 0,1 1 0 0 0,-1-1-1 0 0,1 0 1 0 0,-1 0 0 0 0,1 0 0 0 0,-1 0-1 0 0,1 0 1 0 0,-1 0 0 0 0,1 1 0 0 0,-1-1-1 0 0,1-1 1 0 0,-1 1 0 0 0,0 0 0 0 0,1 0 0 0 0,-1 0-1 0 0,1 0 1 0 0,-1 0 0 0 0,1 0 0 0 0,-1 0-1 0 0,1-1 1 0 0,-1 1 0 0 0,1 0 0 0 0,0-1-1 0 0,-1 1 1 0 0,1 0 0 0 0,-1 0 0 0 0,1-1-1 0 0,0 1 1 0 0,-1-1 0 0 0,1 1 0 0 0,0 0 0 0 0,-1-1-1 0 0,1 1 1 0 0,0-1 0 0 0,-1 1 0 0 0,1-1-1 0 0,0 1 1 0 0,0-1 0 0 0,0 1 0 0 0,-1-1-1 0 0,1 1 1 0 0,0-1 0 0 0,0 1 0 0 0,0-1-1 0 0,0 1 1 0 0,0-1 0 0 0,0 1 0 0 0,0-1 0 0 0,0 1-1 0 0,0-1 1 0 0,-62 8 667 0 0,22-1-2634 0 0,12-5-4917 0 0,28-1 3679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2.14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0 380 0 0,'0'0'729'0'0,"0"0"-69"0"0,0 0-68 0 0,0 0-67 0 0,0 0-61 0 0,0 0-48 0 0,0 0-50 0 0,0 0-32 0 0,14 27 1129 0 0,-12 16-5041 0 0,-2-36 2255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2.39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0 108 0 0,'0'0'348'0'0,"0"0"-12"0"0,0 0-44 0 0,4 7-20 0 0,-4-7-12 0 0,0 0-52 0 0,0 0-84 0 0,0 0-160 0 0,0 0-284 0 0,0 0-348 0 0,-2 6 156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3.66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4 40 544 0 0,'-3'-34'4795'0'0,"3"29"-43"0"0,69 434-2215 0 0,-63-392-2854 0 0,2 23-1338 0 0,-13-24-4197 0 0,2-28 3148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4.021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163 0 368 0 0,'0'0'659'0'0,"0"0"-58"0"0,0 0-53 0 0,-3 2-46 0 0,1-1-419 0 0,1-1 0 0 0,0 1 1 0 0,0 0-1 0 0,-1 0 1 0 0,1 0-1 0 0,0-1 0 0 0,0 1 1 0 0,0 1-1 0 0,0-1 1 0 0,0 0-1 0 0,0 0 1 0 0,0 0-1 0 0,1 0 0 0 0,-1 1 1 0 0,0-1-1 0 0,1 0 1 0 0,-1 1-1 0 0,1-1 0 0 0,-1 0 1 0 0,1 1-1 0 0,-1-1 1 0 0,1 1-1 0 0,0-1 1 0 0,0 1-1 0 0,0-1 0 0 0,0 1 1 0 0,0-1-1 0 0,0 1 1 0 0,0-1-1 0 0,1 1 0 0 0,-1-1 1 0 0,0 0-1 0 0,1 1 1 0 0,-1-1-1 0 0,1 1 1 0 0,-1-1-1 0 0,1 0 0 0 0,0 0 1 0 0,0 1-1 0 0,0-1 1 0 0,-1 0-1 0 0,1 0 1 0 0,0 0-1 0 0,1 0-83 0 0,17 24 976 0 0,-17-24-920 0 0,-1 0-1 0 0,1-1 1 0 0,-1 1-1 0 0,1 0 1 0 0,0 0-1 0 0,-1 0 1 0 0,0 0-1 0 0,1 0 1 0 0,-1 1-1 0 0,0-1 1 0 0,1 0-1 0 0,-1 1 1 0 0,0-1-1 0 0,0 1 1 0 0,0-1-1 0 0,0 1 1 0 0,0-1-1 0 0,-1 1 1 0 0,1 0-1 0 0,0-1 1 0 0,-1 1-1 0 0,1 0 1 0 0,-1 0-1 0 0,0-1 1 0 0,0 1-1 0 0,1 0 1 0 0,-1 0-1 0 0,0 0 1 0 0,0-1-1 0 0,-1 1 1 0 0,1 0-1 0 0,0 0 1 0 0,-1-1-1 0 0,1 1 1 0 0,-1 0-1 0 0,1 0 1 0 0,-1-1-1 0 0,0 1 1 0 0,0 0-1 0 0,1-1 1 0 0,-1 1-1 0 0,0-1 1 0 0,-1 1-1 0 0,1-1 1 0 0,0 0-1 0 0,0 0 1 0 0,-1 1-1 0 0,1-1 1 0 0,0 0-1 0 0,-1 0 1 0 0,1 0-1 0 0,-1 0 1 0 0,0 0-1 0 0,1-1 1 0 0,-2 1-56 0 0,-68 16-1253 0 0,-1-15-3793 0 0,46-2 2752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4.45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109 10 444 0 0,'-11'-10'7027'0'0,"199"93"-4351"0"0,-186-83-2634 0 0,0 1 1 0 0,1-1-1 0 0,-1 0 0 0 0,0 1 1 0 0,1 0-1 0 0,-1-1 0 0 0,0 1 1 0 0,0 0-1 0 0,0 0 0 0 0,0 1 1 0 0,0-1-1 0 0,0 0 1 0 0,0 1-1 0 0,0-1 0 0 0,0 1 1 0 0,0-1-1 0 0,-1 1 0 0 0,1 0 1 0 0,-1 0-1 0 0,1 0 0 0 0,-1 0 1 0 0,0 0-1 0 0,0 0 0 0 0,0 0 1 0 0,0 0-1 0 0,0 0 0 0 0,0 1 1 0 0,0-1-1 0 0,-1 0 1 0 0,1 1-1 0 0,-1-1 0 0 0,0 0 1 0 0,0 1-1 0 0,0-1 0 0 0,0 0 1 0 0,0 1-1 0 0,0-1 0 0 0,-1 0 1 0 0,1 1-1 0 0,-1-1 0 0 0,1 0 1 0 0,-1 1-1 0 0,0-1 1 0 0,0 0-1 0 0,0 0 0 0 0,0 0 1 0 0,-1 0-1 0 0,1 0 0 0 0,0 0 1 0 0,-1 0-1 0 0,1 0 0 0 0,-1-1 1 0 0,0 1-1 0 0,0 0 0 0 0,1-1 1 0 0,-1 0-1 0 0,0 1 0 0 0,0-1 1 0 0,-1 0-43 0 0,-21 12 277 0 0,-1-1 0 0 0,0-2 0 0 0,-1 0 0 0 0,0-2 0 0 0,-1-1 0 0 0,0-1 0 0 0,-26 3-277 0 0,9-14-2932 0 0,21-6-3048 0 0,17 6 2791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4.71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28 5 356 0 0,'-1'0'268'0'0,"1"0"1"0"0,0 0-1 0 0,-1 0 1 0 0,1 0-1 0 0,-1 0 0 0 0,1 0 1 0 0,-1 0-1 0 0,1 0 0 0 0,0 0 1 0 0,-1-1-1 0 0,1 1 1 0 0,-1 0-1 0 0,1 0 0 0 0,-1 0 1 0 0,1 0-1 0 0,0-1 1 0 0,-1 1-1 0 0,1 0 0 0 0,0 0 1 0 0,-1-1-1 0 0,1 1 0 0 0,0 0 1 0 0,-1-1-1 0 0,1 1 1 0 0,0-1-269 0 0,-11 26-3937 0 0,4-17 2176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4.944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24 0 392 0 0,'0'1'133'0'0,"0"-1"0"0"0,0 1 0 0 0,-1-1 0 0 0,1 1-1 0 0,0-1 1 0 0,0 1 0 0 0,0-1 0 0 0,-1 1 0 0 0,1-1 0 0 0,0 0 0 0 0,-1 1 0 0 0,1-1 0 0 0,0 1-1 0 0,-1-1 1 0 0,1 0 0 0 0,-1 1 0 0 0,1-1 0 0 0,0 0 0 0 0,-1 1 0 0 0,1-1 0 0 0,-1 0 0 0 0,1 0-1 0 0,-1 0 1 0 0,1 1 0 0 0,-1-1 0 0 0,1 0 0 0 0,-1 0 0 0 0,1 0 0 0 0,-1 0 0 0 0,0 0-1 0 0,1 0 1 0 0,-1 0 0 0 0,1 0 0 0 0,-1 0 0 0 0,1 0 0 0 0,-1 0 0 0 0,1 0 0 0 0,-1 0 0 0 0,1-1-1 0 0,-1 1 1 0 0,1 0 0 0 0,-1 0 0 0 0,1 0 0 0 0,-1-1 0 0 0,1 1 0 0 0,-1 0 0 0 0,1-1 0 0 0,0 1-1 0 0,-1 0 1 0 0,1-1 0 0 0,0 1 0 0 0,-1-1 0 0 0,1 1 0 0 0,0-1 0 0 0,-1 1 0 0 0,1 0 0 0 0,0-1-1 0 0,0 1 1 0 0,-1-1 0 0 0,1 0-133 0 0,14 49 1801 0 0,72 135 1000 0 0,-44-101-4245 0 0,-4 2-4879 0 0,-32-65 3399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36.633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10809 937 652 0 0,'12'17'6009'0'0,"45"59"-3769"0"0,-40-55-1688 0 0,40 82 1527 0 0,-59-99-2054 0 0,0-1 1 0 0,-1 0-1 0 0,1 0 0 0 0,-1 0 1 0 0,0 0-1 0 0,0 0 0 0 0,0-1 1 0 0,0 0-1 0 0,-1 1 1 0 0,1-1-1 0 0,-1 0 0 0 0,1-1 1 0 0,-1 1-1 0 0,0 0 1 0 0,0-1-1 0 0,1 0 0 0 0,-1 0 1 0 0,0 0-1 0 0,0-1 1 0 0,0 1-1 0 0,0-1 0 0 0,0 0 1 0 0,0 0-1 0 0,-1 0-25 0 0,-4-1-1 0 0,0 1 0 0 0,0-2 0 0 0,0 1 0 0 0,0-1 0 0 0,1-1 0 0 0,-1 1 0 0 0,0-1 0 0 0,1-1 0 0 0,0 0 0 0 0,0 0 0 0 0,0-1 0 0 0,0 0 0 0 0,1 0 0 0 0,0 0 0 0 0,0-1 0 0 0,0 0 0 0 0,1-1 0 0 0,-1 0 0 0 0,2 1 0 0 0,-1-2 0 0 0,1 1 0 0 0,0-1 0 0 0,0 0 1 0 0,4 7-6 0 0,1 1 0 0 0,-1 0 0 0 0,0-1 0 0 0,1 1 0 0 0,-1 0-1 0 0,0 0 1 0 0,0 0 0 0 0,0 0 0 0 0,1 0 0 0 0,-1 0 0 0 0,0 0-1 0 0,0 0 1 0 0,1 0 0 0 0,-1 0 0 0 0,0 0 0 0 0,0 0 0 0 0,1 0-1 0 0,-1 1 1 0 0,0-1 0 0 0,0 0 0 0 0,1 1 0 0 0,-1-1-1 0 0,0 0 1 0 0,1 1 0 0 0,-1-1 0 0 0,0 1 0 0 0,1-1 0 0 0,-1 1-1 0 0,1-1 1 0 0,-1 1 0 0 0,1 0 0 0 0,-1-1 0 0 0,1 1 0 0 0,-1-1-1 0 0,1 1 1 0 0,0 0 0 0 0,-1 0 0 0 0,1-1 0 0 0,0 1 0 0 0,0 0-1 0 0,-1 0 1 0 0,1-1 0 0 0,0 1 0 0 0,0 0 0 0 0,0 0 0 0 0,0-1-1 0 0,0 1 1 0 0,0 0 0 0 0,0 0 0 0 0,0-1 0 0 0,0 1-1 0 0,1 0 1 0 0,-1 0 0 0 0,0-1 0 0 0,0 1 0 0 0,1 0 0 0 0,-1 0-1 0 0,0-1 1 0 0,1 1 0 0 0,-1 0 0 0 0,1-1 0 0 0,-1 1 0 0 0,1 0 6 0 0,-10 27-70 0 0,7-25 13 0 0,0 0-1 0 0,0 0 0 0 0,0 0 1 0 0,-1 0-1 0 0,1-1 1 0 0,-1 1-1 0 0,1-1 0 0 0,-1 0 1 0 0,0 0-1 0 0,0 0 0 0 0,0 0 1 0 0,0 0-1 0 0,-1 0 0 0 0,1-1 1 0 0,0 0-1 0 0,-1 1 0 0 0,1-1 1 0 0,-1-1-1 0 0,1 1 1 0 0,-1 0-1 0 0,1-1 0 0 0,-1 0 1 0 0,1 1-1 0 0,-1-2 0 0 0,1 1 1 0 0,-1 0-1 0 0,0-1 0 0 0,1 1 1 0 0,-1-1-1 0 0,1 0 0 0 0,-1 0 1 0 0,1-1-1 0 0,0 1 0 0 0,0-1 1 0 0,-1 1-1 0 0,1-1 1 0 0,-2-2 57 0 0,-106-87-872 0 0,85 67 945 0 0,25 22-66 0 0,1-1-18 0 0,0 2-5 0 0,0 1 3 0 0,0 0-3 0 0,0 0-1 0 0,0 0 12 0 0,6 48 202 0 0,43 61 688 0 0,-51-106-868 0 0,0 0 1 0 0,0 0 0 0 0,0-1-1 0 0,-1 1 1 0 0,1-1 0 0 0,-1 0 0 0 0,0 1-1 0 0,0-1 1 0 0,0 0 0 0 0,0-1-1 0 0,0 1 1 0 0,0 0 0 0 0,0-1 0 0 0,-1 0-1 0 0,1 0 1 0 0,0 0 0 0 0,-1 0-1 0 0,1 0 1 0 0,-1-1 0 0 0,1 1 0 0 0,-3-1-18 0 0,-2 2 22 0 0,-82 17 141 0 0,-1-3 0 0 0,-1-5 0 0 0,1-4 0 0 0,-2-3 0 0 0,1-5 0 0 0,-2-3-163 0 0,4-17 1000 0 0,88 20-971 0 0,0 0-1 0 0,0 1 1 0 0,1-1-1 0 0,-1 0 1 0 0,0 0-1 0 0,1 0 1 0 0,-1-1-1 0 0,1 1 1 0 0,-1 0-1 0 0,1-1 1 0 0,-1 1-1 0 0,1-1 1 0 0,0 1-1 0 0,0-1 1 0 0,0 1 0 0 0,0-1-1 0 0,0 0 1 0 0,0 0-1 0 0,0 1 1 0 0,0-1-1 0 0,1 0 1 0 0,-1 0-1 0 0,1 0 1 0 0,-1 0-1 0 0,1 0 1 0 0,0 0-1 0 0,0 0 1 0 0,0 0-1 0 0,0 0 1 0 0,0 0-1 0 0,0 0 1 0 0,1 0-1 0 0,-1 0 1 0 0,1 0 0 0 0,-1 1-1 0 0,1-1 1 0 0,0 0-1 0 0,-1 0 1 0 0,1 0-1 0 0,0 1 1 0 0,0-1-1 0 0,1 0 1 0 0,-1 1-1 0 0,1-2-28 0 0,2-1 6 0 0,0 0 0 0 0,1-1 0 0 0,0 2-1 0 0,-1-1 1 0 0,1 0 0 0 0,1 1 0 0 0,-1 0 0 0 0,0 0 0 0 0,1 1-1 0 0,0 0 1 0 0,-1 0 0 0 0,1 0 0 0 0,0 0 0 0 0,0 1-1 0 0,0 0 1 0 0,0 0 0 0 0,0 1 0 0 0,3 0-6 0 0,-6-1 8 0 0,1 1 0 0 0,-1-1 1 0 0,0 1-1 0 0,0 0 0 0 0,1 0 0 0 0,-1 0 1 0 0,0 1-1 0 0,1-1 0 0 0,-1 1 0 0 0,0 0 0 0 0,0 0 1 0 0,0 0-1 0 0,1 0 0 0 0,-1 1 0 0 0,0-1 1 0 0,-1 1-1 0 0,1-1 0 0 0,0 1 0 0 0,0 0 0 0 0,-1 0 1 0 0,1 1-1 0 0,-1-1 0 0 0,0 0 0 0 0,1 1 1 0 0,-1-1-1 0 0,0 1 0 0 0,-1 0 0 0 0,1 0 1 0 0,0 0-1 0 0,-1 0 0 0 0,0 0 0 0 0,1 0 0 0 0,-1 0 1 0 0,-1 0-1 0 0,1 1 0 0 0,0-1 0 0 0,-1 0 1 0 0,1 1-9 0 0,-88 46 314 0 0,32-32-274 0 0,-1-2 0 0 0,0-3-1 0 0,0-2 1 0 0,-2-3 0 0 0,1-2 0 0 0,-1-2-1 0 0,1-3 1 0 0,-1-3 0 0 0,-29-5-40 0 0,79 6 33 0 0,0 1 0 0 0,1-1 0 0 0,-1 0 1 0 0,1-1-1 0 0,-1 1 0 0 0,1-1 0 0 0,-1-1 1 0 0,1 0-1 0 0,0 0 0 0 0,0 0 0 0 0,1-1 1 0 0,-1 0-1 0 0,1 0 0 0 0,-1-1 0 0 0,1 0 1 0 0,1 0-1 0 0,-1 0 0 0 0,1-1 0 0 0,0 1 1 0 0,0-1-1 0 0,0-1 0 0 0,1 1 0 0 0,0 0 1 0 0,0-1-1 0 0,1 0 0 0 0,0 0 0 0 0,0 0 1 0 0,1-1-1 0 0,-1 1 0 0 0,2 0 0 0 0,-1-1 1 0 0,0-5-34 0 0,1 3 65 0 0,0 4-49 0 0,0 0 0 0 0,0 1 0 0 0,0-2 1 0 0,1 1-1 0 0,0 0 0 0 0,0 0 0 0 0,1 0 1 0 0,-1 0-1 0 0,1 0 0 0 0,1 1 0 0 0,-1-1 1 0 0,1 0-1 0 0,0 0 0 0 0,0 1 0 0 0,1-1 1 0 0,-1 1-1 0 0,1-1 0 0 0,3-3-16 0 0,1 7-6 0 0,-1 0-1 0 0,0 1 1 0 0,1 0-1 0 0,-1 0 1 0 0,1 0-1 0 0,-1 0 1 0 0,1 1-1 0 0,-1 1 1 0 0,1-1-1 0 0,-1 1 1 0 0,1 0-1 0 0,-1 0 1 0 0,0 1-1 0 0,1 0 1 0 0,-1 0-1 0 0,0 0 1 0 0,1 1 6 0 0,8 1 11 0 0,-4-1 0 0 0,0 0 0 0 0,1 1 0 0 0,-1 0-1 0 0,-1 0 1 0 0,1 1 0 0 0,-1 1 0 0 0,1-1 0 0 0,-2 2 0 0 0,1-1 0 0 0,-1 2 0 0 0,0-1 0 0 0,0 1 0 0 0,-1 0 0 0 0,0 1 0 0 0,0 0-1 0 0,-1 1-10 0 0,-8-6 14 0 0,0 0-1 0 0,-1 1 0 0 0,0-1 0 0 0,0 0 0 0 0,0 0 1 0 0,0 0-1 0 0,0 0 0 0 0,-1 0 0 0 0,0 0 0 0 0,1-1 0 0 0,-1 0 1 0 0,-1 1-1 0 0,1-1 0 0 0,0 0 0 0 0,-1 0 0 0 0,0-1 0 0 0,0 1 1 0 0,1-1-1 0 0,-1 0 0 0 0,-1 0 0 0 0,1 0 0 0 0,0 0 1 0 0,0-1-1 0 0,-1 0 0 0 0,1 1 0 0 0,-1-2 0 0 0,1 1 0 0 0,-1 0 1 0 0,1-1-1 0 0,-4 0-13 0 0,-6 4 55 0 0,-52 16 42 0 0,0-4 0 0 0,0-2 0 0 0,-1-3 0 0 0,-1-3 0 0 0,0-3 0 0 0,-4-3-97 0 0,11-15-3605 0 0,60 3-2065 0 0,2 9 4732 0 0,2-9-2871 0 0</inkml:trace>
  <inkml:trace contextRef="#ctx0" brushRef="#br0" timeOffset="231.402">9876 740 772 0 0,'-26'-21'4579'0'0,"-46"20"-3192"0"0,65 1-1081 0 0,-182 28 823 0 0,60-6-5526 0 0,87-16 2269 0 0</inkml:trace>
  <inkml:trace contextRef="#ctx0" brushRef="#br0" timeOffset="459.898">8914 626 956 0 0,'-39'-51'9486'0'0,"38"50"-9032"0"0,1 1-36 0 0,0 0-20 0 0,0 0-28 0 0,1 32 602 0 0,26 179-398 0 0,-21-71-8389 0 0,-6-140 7765 0 0,0 30-3193 0 0</inkml:trace>
  <inkml:trace contextRef="#ctx0" brushRef="#br0" timeOffset="1897.136">8243 989 572 0 0,'-27'-58'8798'0'0,"26"57"-8372"0"0,1 1-36 0 0,0 0-40 0 0,0 0-27 0 0,21 54 966 0 0,-17-41-1111 0 0,-2-10-144 0 0,0 1 0 0 0,1 0-1 0 0,-1 0 1 0 0,0 0 0 0 0,-1 0 0 0 0,1 0 0 0 0,-1 0 0 0 0,0 0-1 0 0,0 0 1 0 0,0 1 0 0 0,0-1 0 0 0,-1 0 0 0 0,0 1 0 0 0,0-1-1 0 0,0 0 1 0 0,0 1 0 0 0,-1-1 0 0 0,0 0 0 0 0,0 1 0 0 0,0-1-1 0 0,0 0 1 0 0,0 0 0 0 0,-1 0 0 0 0,0 0 0 0 0,0 0-1 0 0,0 0 1 0 0,0 0 0 0 0,-1-1 0 0 0,0 1 0 0 0,1-1 0 0 0,-1 0-1 0 0,0 0 1 0 0,-1 0 0 0 0,1 0 0 0 0,0 0 0 0 0,-1-1 0 0 0,0 1-1 0 0,1-1 1 0 0,-4 1-34 0 0,2-1-38 0 0,0 0-1 0 0,0-1 0 0 0,-1 1 0 0 0,1-1 1 0 0,-1 0-1 0 0,1-1 0 0 0,-1 1 0 0 0,1-1 1 0 0,-1 0-1 0 0,1-1 0 0 0,-1 1 0 0 0,1-1 1 0 0,-1 0-1 0 0,1 0 0 0 0,-1-1 0 0 0,1 0 1 0 0,0 0-1 0 0,0 0 0 0 0,0 0 0 0 0,0-1 1 0 0,0 0-1 0 0,0 0 0 0 0,1 0 0 0 0,0-1 1 0 0,-1 1-1 0 0,1-1 0 0 0,1 0 0 0 0,-1 0 1 0 0,0 0-1 0 0,1-1 0 0 0,0 0 0 0 0,0 1 1 0 0,0-1-1 0 0,1 0 0 0 0,0 0 0 0 0,-1-2 39 0 0,3 6-4 0 0,0 0 0 0 0,0 0 0 0 0,-1 1 0 0 0,1-1 0 0 0,0 0 0 0 0,0 0 0 0 0,0 1 0 0 0,-1-1 0 0 0,1 0 0 0 0,0 1 0 0 0,-1-1 0 0 0,1 0-1 0 0,0 1 1 0 0,-1-1 0 0 0,1 0 0 0 0,-1 1 0 0 0,1-1 0 0 0,-1 1 0 0 0,0-1 0 0 0,1 1 0 0 0,-1-1 0 0 0,1 1 0 0 0,-1 0 0 0 0,0-1 0 0 0,1 1 0 0 0,-1 0-1 0 0,0-1 1 0 0,0 1 0 0 0,1 0 0 0 0,-1 0 0 0 0,0 0 0 0 0,0-1 0 0 0,1 1 0 0 0,-1 0 0 0 0,0 0 0 0 0,0 0 0 0 0,1 0 0 0 0,-1 1 0 0 0,0-1-1 0 0,0 0 1 0 0,1 0 0 0 0,-1 0 0 0 0,0 0 0 0 0,0 1 0 0 0,1-1 0 0 0,-1 0 0 0 0,0 1 0 0 0,1-1 0 0 0,-1 1 0 0 0,1-1 0 0 0,-1 1 0 0 0,0-1-1 0 0,1 1 1 0 0,-1-1 0 0 0,1 1 0 0 0,-1-1 0 0 0,1 1 0 0 0,0 0 0 0 0,-1-1 0 0 0,1 1 0 0 0,-1 0 0 0 0,1-1 0 0 0,0 1 0 0 0,0 0 0 0 0,-1-1 0 0 0,1 1-1 0 0,0 0 1 0 0,0 0 0 0 0,0 0 4 0 0,-24 24 57 0 0,19-21-86 0 0,-1-1 0 0 0,0 0-1 0 0,1 0 1 0 0,-1-1 0 0 0,-1 0-1 0 0,1 0 1 0 0,0 0 0 0 0,0-1-1 0 0,-1 0 1 0 0,1 0 0 0 0,-1 0-1 0 0,1-1 1 0 0,-1 0-1 0 0,1 0 1 0 0,-1-1 0 0 0,1 0-1 0 0,-1 0 1 0 0,1 0 0 0 0,0-1-1 0 0,0 0 1 0 0,-1 0 0 0 0,1-1-1 0 0,1 0 1 0 0,-1 0 0 0 0,0 0-1 0 0,1-1 1 0 0,-1 1 0 0 0,1-1-1 0 0,0 0 1 0 0,1-1-1 0 0,-1 0 1 0 0,1 1 0 0 0,-1-1-1 0 0,1-1 1 0 0,1 1 0 0 0,-1 0-1 0 0,-1-5 30 0 0,-13-4-205 0 0,32 58 302 0 0,-12-42-77 0 0,0 0 0 0 0,0 0 0 0 0,0 0 0 0 0,0 0 1 0 0,-1 0-1 0 0,1 0 0 0 0,-1 0 0 0 0,1 0 0 0 0,-1 1 1 0 0,0-1-1 0 0,0 1 0 0 0,0-1 0 0 0,0 1 0 0 0,0-1 0 0 0,-1 1 1 0 0,1 0-1 0 0,-1-1 0 0 0,0 1 0 0 0,0 0 0 0 0,0-1 1 0 0,0 1-1 0 0,0 0 0 0 0,0-1 0 0 0,-1 1 0 0 0,1 0 1 0 0,-1-1-1 0 0,0 1 0 0 0,0-1 0 0 0,0 1 0 0 0,0-1 0 0 0,0 1 1 0 0,0-1-1 0 0,-1 0 0 0 0,1 0 0 0 0,-1 1 0 0 0,0-1 1 0 0,1 0-1 0 0,-1-1 0 0 0,0 1 0 0 0,0 0 0 0 0,0 0 1 0 0,-1-1-1 0 0,0 1-20 0 0,-38 13 85 0 0,0-2 0 0 0,-2-1 1 0 0,1-3-1 0 0,-1-1 0 0 0,-1-3 0 0 0,1-1 1 0 0,-1-2-1 0 0,0-2 0 0 0,0-2 1 0 0,1-1-1 0 0,-1-3 0 0 0,-3-3-85 0 0,39 9 34 0 0,-1-2-1 0 0,1 1 1 0 0,0-1-1 0 0,0 0 1 0 0,-1-1-1 0 0,2 0 1 0 0,-1 0-1 0 0,0-1 1 0 0,1 0-1 0 0,-1 0 1 0 0,1-1-1 0 0,0 0 1 0 0,1 0-1 0 0,-1-1 1 0 0,1 1-1 0 0,0-2 1 0 0,0 1-1 0 0,1 0 1 0 0,0-2-34 0 0,-5-94 219 0 0,10 101-219 0 0,-34-3 8 0 0,-131 9-204 0 0,166-5 193 0 0,0 1 0 0 0,0-1 0 0 0,-1 0-1 0 0,1 0 1 0 0,0 1 0 0 0,0-1 0 0 0,0 0 0 0 0,0 0-1 0 0,0 0 1 0 0,0 0 0 0 0,0 0 0 0 0,0 0 0 0 0,-1 0-1 0 0,1 0 1 0 0,0-1 0 0 0,0 1 0 0 0,0 0-1 0 0,0 0 1 0 0,0-1 0 0 0,0 1 0 0 0,-1 0 0 0 0,1-1-1 0 0,0 1 1 0 0,0-1 0 0 0,-1 1 0 0 0,1-1 0 0 0,0 0-1 0 0,-1 1 1 0 0,1-1 0 0 0,0 0 0 0 0,-1 1 0 0 0,1-1-1 0 0,-1 0 1 0 0,1 0 0 0 0,-1 1 0 0 0,0-1 0 0 0,1 0-1 0 0,-1 0 1 0 0,0 0 0 0 0,1 0 0 0 0,-1 1-1 0 0,0-1 1 0 0,0 0 0 0 0,0 0 0 0 0,0 0 0 0 0,0 0-1 0 0,0 0 1 0 0,0 0 0 0 0,0 0 0 0 0,0 0 0 0 0,0 1-1 0 0,0-1 1 0 0,-1 0 0 0 0,1 0 0 0 0,0 0 0 0 0,-1 0-1 0 0,1 0 1 0 0,-1 1 0 0 0,1-1 0 0 0,-1 0 0 0 0,1 0-1 0 0,-1 1 1 0 0,1-1 0 0 0,-1 0 0 0 0,0 1 0 0 0,1-1-1 0 0,-1 1 1 0 0,0-1 0 0 0,0 0 3 0 0,15 0-15 0 0,-4-2 3 0 0,1 1 1 0 0,-1 1 0 0 0,1-1 0 0 0,0 2-1 0 0,0-1 1 0 0,0 1 0 0 0,-1 1 0 0 0,1 0-1 0 0,0 1 1 0 0,0 0 0 0 0,-1 0 0 0 0,0 1-1 0 0,1 1 1 0 0,-1 0 0 0 0,0 0 0 0 0,-1 1-1 0 0,1 0 1 0 0,-1 1 0 0 0,0 0 0 0 0,0 0 0 0 0,6 7 11 0 0,-13-11 5 0 0,-1 0 0 0 0,1 0 0 0 0,-1 0 0 0 0,0 0 1 0 0,1 0-1 0 0,-1 0 0 0 0,0 1 0 0 0,-1-1 0 0 0,1 0 1 0 0,0 1-1 0 0,-1-1 0 0 0,1 1 0 0 0,-1-1 0 0 0,0 1 1 0 0,0-1-1 0 0,0 1 0 0 0,0-1 0 0 0,0 0 0 0 0,-1 1 0 0 0,1-1 1 0 0,-1 1-1 0 0,1-1 0 0 0,-1 1 0 0 0,0-1 0 0 0,0 0 1 0 0,0 0-1 0 0,0 1 0 0 0,0-1 0 0 0,-1 0 0 0 0,1 0 1 0 0,-1 0-1 0 0,1 0 0 0 0,-1-1 0 0 0,0 1 0 0 0,0 0 1 0 0,1-1-1 0 0,-1 1 0 0 0,-1-1 0 0 0,1 1 0 0 0,0-1 1 0 0,0 0-6 0 0,-98 55 106 0 0,92-53-99 0 0,-11 6 102 0 0,-1-1-1 0 0,0-1 1 0 0,0 0 0 0 0,0-2-1 0 0,-1 0 1 0 0,0-2 0 0 0,0 0-1 0 0,0-1 1 0 0,0-1-1 0 0,0-1 1 0 0,0-1 0 0 0,-20-4-109 0 0,34 1 138 0 0,0 0 1 0 0,1 0 0 0 0,-1-1 0 0 0,1 0 0 0 0,0 0 0 0 0,0-1-1 0 0,1 0 1 0 0,-1 0 0 0 0,1 0 0 0 0,1-1 0 0 0,-1 1-1 0 0,1-1 1 0 0,0 0 0 0 0,1 0 0 0 0,-1-1 0 0 0,2 1 0 0 0,-1-1-1 0 0,1 1 1 0 0,0-1 0 0 0,0 0 0 0 0,1 0 0 0 0,0 0-1 0 0,1 0 1 0 0,0 0 0 0 0,0-4-139 0 0,-7-29 280 0 0,-20-166 851 0 0,13 108-897 0 0,13 85-2503 0 0,2 8-7029 0 0,-1 6 4745 0 0</inkml:trace>
  <inkml:trace contextRef="#ctx0" brushRef="#br0" timeOffset="2158.806">7279 515 800 0 0,'28'-19'2459'0'0,"93"-49"4118"0"0,-118 67-6523 0 0,0 0 0 0 0,1 0-1 0 0,-1 0 1 0 0,1 0 0 0 0,-1 0 0 0 0,1 1-1 0 0,-1 0 1 0 0,1-1 0 0 0,-1 1-1 0 0,1 1 1 0 0,-1-1 0 0 0,1 0 0 0 0,-1 1-1 0 0,1 0 1 0 0,-1 0 0 0 0,1 0-1 0 0,-1 0 1 0 0,0 0 0 0 0,1 1 0 0 0,-1-1-1 0 0,0 1 1 0 0,0 0 0 0 0,0 0-1 0 0,-1 0 1 0 0,1 0 0 0 0,0 1 0 0 0,-1-1-1 0 0,1 1 1 0 0,-1 0 0 0 0,0-1 0 0 0,0 1-1 0 0,0 0 1 0 0,0 0 0 0 0,0 1-1 0 0,-1-1-53 0 0,5 35-2066 0 0,-18-12-2426 0 0,-5-7 1590 0 0</inkml:trace>
  <inkml:trace contextRef="#ctx0" brushRef="#br0" timeOffset="2924.678">6113 692 572 0 0,'0'-1'99'0'0,"1"0"1"0"0,-1 0-1 0 0,1 0 0 0 0,-1 1 1 0 0,1-1-1 0 0,-1 0 0 0 0,0 0 1 0 0,0 0-1 0 0,1 0 0 0 0,-1 0 0 0 0,0 0 1 0 0,0 0-1 0 0,0 0 0 0 0,0 0 1 0 0,0 0-1 0 0,0 1 0 0 0,0-1 1 0 0,0 0-1 0 0,-1 0 0 0 0,1 0 1 0 0,0 0-1 0 0,0 0 0 0 0,-1 0 1 0 0,1 0-1 0 0,-1 0 0 0 0,1 1 1 0 0,-1-1-1 0 0,1 0 0 0 0,-1 0 0 0 0,1 1 1 0 0,-1-1-1 0 0,0 0 0 0 0,1 1 1 0 0,-1-1-1 0 0,0 0 0 0 0,0 1 1 0 0,1-1-1 0 0,-1 1 0 0 0,0 0 1 0 0,0-1-1 0 0,0 1 0 0 0,0-1 1 0 0,0 1-1 0 0,0 0 0 0 0,1 0 0 0 0,-1 0 1 0 0,0-1-1 0 0,0 1 0 0 0,0 0 1 0 0,0 0-1 0 0,0 0 0 0 0,0 0 1 0 0,0 1-1 0 0,0-1 0 0 0,0 0 1 0 0,0 0-1 0 0,0 0 0 0 0,0 1 1 0 0,1-1-1 0 0,-1 1 0 0 0,0-1 0 0 0,0 0 1 0 0,0 1-100 0 0,-60 22 892 0 0,44-15-709 0 0,0 1 0 0 0,1 0 0 0 0,0 1 0 0 0,0 1-1 0 0,1 0 1 0 0,1 1 0 0 0,0 1 0 0 0,0 0 0 0 0,1 1-1 0 0,1 0 1 0 0,1 1 0 0 0,0 1 0 0 0,1-1 0 0 0,0 2-1 0 0,1-1 1 0 0,1 1 0 0 0,-6 18-183 0 0,14-30 35 0 0,-1-1 1 0 0,1 0-1 0 0,0 1 1 0 0,0-1-1 0 0,1 1 1 0 0,-1-1-1 0 0,1 0 0 0 0,0 1 1 0 0,0-1-1 0 0,1 0 1 0 0,-1 0-1 0 0,1 0 1 0 0,0 0-1 0 0,0 0 1 0 0,0 0-1 0 0,0 0 0 0 0,1-1 1 0 0,0 1-1 0 0,-1-1 1 0 0,1 1-1 0 0,1-1 1 0 0,-1 0-1 0 0,0 0 0 0 0,1-1 1 0 0,-1 1-1 0 0,1-1 1 0 0,0 0-1 0 0,0 0 1 0 0,0 0-1 0 0,0 0 1 0 0,0-1-1 0 0,0 1 0 0 0,1-1 1 0 0,-1 0-1 0 0,0-1 1 0 0,1 1-36 0 0,167 11 590 0 0,59-58 364 0 0,-200 24-160 0 0,-62 26-535 0 0,4 13-240 0 0,0 0 0 0 0,2 2 0 0 0,0 1 0 0 0,1 1 0 0 0,1 1 0 0 0,1 1 0 0 0,1 1 0 0 0,1 1 0 0 0,1 0 1 0 0,1 2-1 0 0,2 0 0 0 0,1 1 0 0 0,1 0 0 0 0,-5 15-19 0 0,10-26-1 0 0,0 1 0 0 0,1 0 0 0 0,1 1 0 0 0,0 0 0 0 0,2 0 1 0 0,0 0-1 0 0,1 1 0 0 0,1-1 0 0 0,1 1 0 0 0,0 0 0 0 0,2 0 1 0 0,0 0-1 0 0,1 0 0 0 0,2 0 0 0 0,0-1 0 0 0,0 1 0 0 0,2-1 1 0 0,1 0-1 0 0,0 0 0 0 0,1 0 0 0 0,1-1 0 0 0,1 0 0 0 0,1 0 1 0 0,0-8 15 0 0,-1-1 0 0 0,2 0-1 0 0,-1 0 1 0 0,1-1 0 0 0,1-1 0 0 0,-1 0-1 0 0,1 0 1 0 0,0-1 0 0 0,1-1-1 0 0,-1 0 1 0 0,1-1 0 0 0,0 0-1 0 0,1-1 1 0 0,-1 0 0 0 0,0-1 0 0 0,1-1-1 0 0,-1 0 1 0 0,14-1-15 0 0,243-38 821 0 0,-256 36-722 0 0,-1 0 0 0 0,1-1 0 0 0,-1 0 0 0 0,0-1 0 0 0,0-1 0 0 0,0 0 0 0 0,-1-1 0 0 0,1 0 0 0 0,-1-1 0 0 0,-1 0 0 0 0,0-1 0 0 0,0-1 0 0 0,0 1-1 0 0,-1-2 1 0 0,0 1 0 0 0,-1-1 0 0 0,0-1 0 0 0,0 0 0 0 0,-1 0 0 0 0,-1-1 0 0 0,2-4-99 0 0,-10 10 33 0 0,0 1 0 0 0,-1-1 0 0 0,0 0 0 0 0,0 0 0 0 0,0 1-1 0 0,-1 0 1 0 0,0-1 0 0 0,0 1 0 0 0,0 0 0 0 0,-1 0 0 0 0,1 1 0 0 0,-1-1 0 0 0,0 1 0 0 0,-1-1 0 0 0,1 1 0 0 0,-1 1-1 0 0,0-1 1 0 0,0 1 0 0 0,0 0 0 0 0,0 0 0 0 0,0 0 0 0 0,-1 0 0 0 0,0 1 0 0 0,1 0 0 0 0,-1 1 0 0 0,0-1 0 0 0,0 1 0 0 0,0 0-1 0 0,0 0 1 0 0,0 1 0 0 0,0 0 0 0 0,0 0 0 0 0,-5 1-33 0 0,-76-4 103 0 0,0 4-1 0 0,1 4 1 0 0,-1 4-1 0 0,1 4 1 0 0,1 3 0 0 0,-6 5-103 0 0,47-11 28 0 0,-120 23 151 0 0,1 7 0 0 0,3 8-1 0 0,-54 27-178 0 0,163-49-171 0 0,1-2-1331 0 0,17-14-4167 0 0,32-10 737 0 0,1 0 375 0 0</inkml:trace>
  <inkml:trace contextRef="#ctx0" brushRef="#br0" timeOffset="4147.19">4947 1374 376 0 0,'0'0'1137'0'0,"0"0"-34"0"0,0 0-47 0 0,0 0-34 0 0,0 0-29 0 0,-3-17 1794 0 0,-33-60 1786 0 0,-33-105-1583 0 0,67 176-2956 0 0,-1-1 1 0 0,1 1-1 0 0,1 0 0 0 0,-1-1 1 0 0,1 0-1 0 0,0 1 0 0 0,0-1 1 0 0,1 0-1 0 0,0 1 1 0 0,0-1-1 0 0,1 0 0 0 0,0 1 1 0 0,0-1-1 0 0,0 0 1 0 0,1 1-1 0 0,0-1 0 0 0,0 1 1 0 0,1 0-1 0 0,0 0 0 0 0,0 0 1 0 0,0 0-1 0 0,1 0 1 0 0,0 1-1 0 0,0-1 0 0 0,0 1 1 0 0,1 0-1 0 0,-1 1 0 0 0,1-1 1 0 0,0 1-1 0 0,1 0 1 0 0,-1 0-1 0 0,1 0 0 0 0,0 1 1 0 0,0 0-1 0 0,0 0 1 0 0,0 0-1 0 0,6-1-34 0 0,8 3-16 0 0,0 1-1 0 0,1 1 1 0 0,-1 1 0 0 0,0 1 0 0 0,-1 0-1 0 0,1 2 1 0 0,-1 0 0 0 0,0 1 0 0 0,0 1 0 0 0,0 1-1 0 0,-1 1 1 0 0,0 0 0 0 0,-1 1 0 0 0,0 1-1 0 0,-1 1 1 0 0,0 0 0 0 0,2 3 16 0 0,-16-14-7 0 0,-1 0 0 0 0,0 0 1 0 0,1 0-1 0 0,-1 0 0 0 0,0 1 1 0 0,0-1-1 0 0,1 0 0 0 0,-1 0 0 0 0,0 1 1 0 0,0-1-1 0 0,-1 1 0 0 0,1-1 0 0 0,0 1 1 0 0,0-1-1 0 0,-1 1 0 0 0,1-1 1 0 0,-1 1-1 0 0,1 0 0 0 0,-1-1 0 0 0,0 1 1 0 0,0 0-1 0 0,1-1 0 0 0,-1 1 0 0 0,0 0 1 0 0,-1 0-1 0 0,1-1 0 0 0,0 1 1 0 0,0 0-1 0 0,-1-1 0 0 0,1 1 0 0 0,-1 0 1 0 0,1-1-1 0 0,-1 1 0 0 0,0-1 0 0 0,0 1 1 0 0,0-1-1 0 0,0 1 0 0 0,0-1 1 0 0,0 0-1 0 0,0 1 0 0 0,0-1 0 0 0,0 0 1 0 0,0 0-1 0 0,-1 0 0 0 0,1 0 0 0 0,-1 0 1 0 0,1 0-1 0 0,0 0 0 0 0,-1-1 1 0 0,0 1-1 0 0,1 0 0 0 0,-1-1 7 0 0,-84 38-29 0 0,26-21-3 0 0,0-2 0 0 0,-1-3 0 0 0,-1-3 0 0 0,0-2 0 0 0,0-3 0 0 0,-54-4 32 0 0,100 0-2 0 0,-1 0-1 0 0,0-2 1 0 0,0 0-1 0 0,0-1 1 0 0,1 0 0 0 0,-1-2-1 0 0,1 0 1 0 0,0 0-1 0 0,1-2 1 0 0,-1 0-1 0 0,1-1 1 0 0,0 0-1 0 0,1-1 1 0 0,0-1-1 0 0,-1-1 4 0 0,-16-18-101 0 0,30 29 82 0 0,1 0-17 0 0,0 0-9 0 0,0 0 4 0 0,-4 48-270 0 0,-4-38 297 0 0,-1-1 0 0 0,0-1 0 0 0,0 0 0 0 0,-1 0 0 0 0,0-1 0 0 0,-1 0 0 0 0,1 0 0 0 0,-1-1 0 0 0,0-1 0 0 0,-1 0 0 0 0,0-1 0 0 0,1 0 0 0 0,-1 0 0 0 0,-1-1-1 0 0,1-1 1 0 0,0 0 0 0 0,-12 0 13 0 0,23-2-1 0 0,-14 4-7 0 0,1-1 0 0 0,-1-1 0 0 0,0 0 0 0 0,0-1 0 0 0,0 0 0 0 0,0-1 0 0 0,0-1 0 0 0,1-1 0 0 0,-1 0 0 0 0,0-1 0 0 0,1 0 0 0 0,-1-1 0 0 0,1-1 0 0 0,0 0-1 0 0,0-1 1 0 0,-9-6 8 0 0,21 12 0 0 0,0-1 0 0 0,1 0-1 0 0,-1 1 1 0 0,1-1 0 0 0,-1 0 0 0 0,1 0-1 0 0,-1 0 1 0 0,1 0 0 0 0,-1 0-1 0 0,1 0 1 0 0,0 0 0 0 0,0-1-1 0 0,0 1 1 0 0,0 0 0 0 0,0-1-1 0 0,0 1 1 0 0,0-1 0 0 0,0 1-1 0 0,0-1 1 0 0,1 1 0 0 0,-1-1 0 0 0,0 0-1 0 0,1 1 1 0 0,0-1 0 0 0,-1 0-1 0 0,1 1 1 0 0,0-1 0 0 0,0 0-1 0 0,0 1 1 0 0,0-1 0 0 0,0 0-1 0 0,0 0 1 0 0,0 1 0 0 0,1-1-1 0 0,-1 0 1 0 0,1 1 0 0 0,-1-1-1 0 0,1 0 1 0 0,0 1 0 0 0,-1-1 0 0 0,1 1-1 0 0,0-1 1 0 0,0 1 0 0 0,0 0-1 0 0,0-1 1 0 0,1 1 0 0 0,-1 0-1 0 0,0 0 1 0 0,0-1 0 0 0,1 1-1 0 0,-1 0 1 0 0,1 0 0 0 0,-1 1-1 0 0,1-1 1 0 0,-1 0 0 0 0,1 0-1 0 0,-1 1 1 0 0,1-1 0 0 0,0 1 0 0 0,-1-1-1 0 0,1 1 1 0 0,0 0 0 0 0,-1 0-1 0 0,1-1 1 0 0,0 1 0 0 0,0 1-1 0 0,-1-1 1 0 0,1 0 0 0 0,0 0-1 0 0,0 1 1 0 0,11 0 11 0 0,1 1 0 0 0,-1 0-1 0 0,0 1 1 0 0,0 1-1 0 0,0 0 1 0 0,0 1 0 0 0,-1 0-1 0 0,0 1 1 0 0,0 0-1 0 0,0 1 1 0 0,-1 0 0 0 0,0 1-1 0 0,0 1 1 0 0,-1-1-1 0 0,0 2 1 0 0,0-1 0 0 0,-1 1-1 0 0,0 1 1 0 0,0 1-11 0 0,-7-9 27 0 0,0 0 0 0 0,1-1 1 0 0,-1 1-1 0 0,-1 0 0 0 0,1 0 0 0 0,0 0 0 0 0,-1 0 1 0 0,0 1-1 0 0,1-1 0 0 0,-1 0 0 0 0,-1 0 1 0 0,1 1-1 0 0,0-1 0 0 0,-1 1 0 0 0,0-1 1 0 0,1 1-1 0 0,-1-1 0 0 0,-1 1 0 0 0,1-1 1 0 0,0 0-1 0 0,-1 1 0 0 0,0-1 0 0 0,0 1 1 0 0,0-1-1 0 0,0 0 0 0 0,0 0 0 0 0,-1 0 1 0 0,1 0-1 0 0,-1 0 0 0 0,0 0 0 0 0,0 0 1 0 0,0 0-1 0 0,-1 0 0 0 0,1-1 0 0 0,0 0 1 0 0,-1 1-1 0 0,0-1 0 0 0,1 0 0 0 0,-1 0 1 0 0,0 0-1 0 0,0 0 0 0 0,-3 0-27 0 0,-142 62 366 0 0,-64-16-974 0 0,66-34-3573 0 0,112-17-1955 0 0,17-1 2596 0 0</inkml:trace>
  <inkml:trace contextRef="#ctx0" brushRef="#br0" timeOffset="4403.998">4513 524 292 0 0,'6'-5'1092'0'0,"0"-2"-44"0"0,-2 1-40 0 0,-2 3-116 0 0,4-2-80 0 0,-6 5-67 0 0,6-2-101 0 0,-6 2-76 0 0,0 0-56 0 0,0 0-56 0 0,0 0-124 0 0,0 0-136 0 0,0 14-180 0 0,-8-5-240 0 0,2 5-296 0 0,-10 4-796 0 0,-5 2-1417 0 0,-5-4 629 0 0</inkml:trace>
  <inkml:trace contextRef="#ctx0" brushRef="#br0" timeOffset="5138.749">3302 829 292 0 0,'-1'-16'7432'0'0,"3"21"-7374"0"0,-1 0 1 0 0,1-1-1 0 0,-1 1 0 0 0,0 0 1 0 0,0 0-1 0 0,-1 0 0 0 0,0-1 1 0 0,0 1-1 0 0,0 0 0 0 0,0 0 1 0 0,-1 0-1 0 0,1 0 0 0 0,-1 0 1 0 0,-1-1-1 0 0,1 1 0 0 0,-1 0 0 0 0,1-1 1 0 0,-1 1-1 0 0,-1-1 0 0 0,1 0 1 0 0,-1 1-1 0 0,1-1 0 0 0,-1 0 1 0 0,0-1-1 0 0,-1 1 0 0 0,1 0 1 0 0,-1-1-1 0 0,1 0 0 0 0,-1 0 1 0 0,-4 3-59 0 0,-135 82 363 0 0,84-69 44 0 0,45-18 148 0 0,38-15-356 0 0,-9 10-158 0 0,1 0-1 0 0,-1 1 0 0 0,1 1 0 0 0,-1 0 0 0 0,1 1 0 0 0,0 1 1 0 0,0 0-1 0 0,-1 2 0 0 0,1-1 0 0 0,0 2 0 0 0,-1 0 0 0 0,7 3-40 0 0,-13-5 91 0 0,0 1 0 0 0,0 0 0 0 0,0 0-1 0 0,-1 1 1 0 0,1 0 0 0 0,-1 1 0 0 0,1 0-1 0 0,-1 0 1 0 0,-1 1 0 0 0,1 0 0 0 0,0 0 0 0 0,-1 1-1 0 0,0 0 1 0 0,-1 0 0 0 0,2 2-91 0 0,-9-5 38 0 0,1 1 1 0 0,-1 0 0 0 0,0 0-1 0 0,0 0 1 0 0,0-1 0 0 0,0 1-1 0 0,-1-1 1 0 0,1 1 0 0 0,-1-1-1 0 0,0 1 1 0 0,0-1 0 0 0,0 0-1 0 0,-1 0 1 0 0,1 0 0 0 0,-1 0-1 0 0,1 0 1 0 0,-1-1-1 0 0,0 1 1 0 0,0-1 0 0 0,0 0-1 0 0,-1 0 1 0 0,1 0 0 0 0,0 0-1 0 0,-1 0 1 0 0,0-1 0 0 0,1 1-1 0 0,-1-1-38 0 0,-48 22 119 0 0,-1-1-1 0 0,0-4 0 0 0,-2-1 0 0 0,0-3 0 0 0,-1-2 1 0 0,-42 2-119 0 0,25-1 171 0 0,-1-4 0 0 0,-1-3 0 0 0,1-3 0 0 0,-71-7-171 0 0,132 3 76 0 0,1-1 0 0 0,0 0 0 0 0,-1-1 0 0 0,1-1 0 0 0,0 0-1 0 0,0 0 1 0 0,1-1 0 0 0,-1-1 0 0 0,1 0 0 0 0,1 0-1 0 0,-1-1 1 0 0,-3-3-76 0 0,10 7 29 0 0,1 0 0 0 0,-1-1 0 0 0,1 1-1 0 0,0-1 1 0 0,0 1 0 0 0,0-1 0 0 0,1 0 0 0 0,-1 0-1 0 0,1 0 1 0 0,0 0 0 0 0,0-1 0 0 0,1 1 0 0 0,-1 0-1 0 0,1-1 1 0 0,0 0 0 0 0,0 1 0 0 0,0-1 0 0 0,1 1-1 0 0,0-1 1 0 0,0 0 0 0 0,0 1 0 0 0,0-1 0 0 0,1 0-1 0 0,-1 1 1 0 0,1-1 0 0 0,0 1 0 0 0,1-1-1 0 0,-1 1 1 0 0,1-1 0 0 0,0 1 0 0 0,0 0 0 0 0,0 0-1 0 0,1 0 1 0 0,0-1-29 0 0,11-14-46 0 0,1 1 0 0 0,1 1-1 0 0,0 0 1 0 0,1 2 0 0 0,1 0-1 0 0,1 0 1 0 0,0 2-1 0 0,0 0 1 0 0,1 2 0 0 0,18-9 46 0 0,30-19-4295 0 0,-48 20-1860 0 0,-8 10 2636 0 0</inkml:trace>
  <inkml:trace contextRef="#ctx0" brushRef="#br0" timeOffset="5416.146">3217 319 724 0 0,'0'0'739'0'0,"0"0"-46"0"0,0 0-53 0 0,0 0-48 0 0,0 0-52 0 0,-5 3-52 0 0,3-2-395 0 0,0 0-1 0 0,-1 0 0 0 0,1 1 1 0 0,0-1-1 0 0,0 1 0 0 0,0-1 0 0 0,0 1 1 0 0,0 0-1 0 0,0 0 0 0 0,0 0 0 0 0,1 0 1 0 0,-1 0-1 0 0,1 0 0 0 0,-1 0 1 0 0,1 0-1 0 0,0 1 0 0 0,0-1 0 0 0,0 1 1 0 0,0-1-1 0 0,0 1 0 0 0,0-1 0 0 0,1 1 1 0 0,-1-1-1 0 0,1 1 0 0 0,0 0 1 0 0,0-1-1 0 0,0 1 0 0 0,0-1 0 0 0,0 1 1 0 0,1 0-1 0 0,-1-1 0 0 0,1 1 0 0 0,0-1 1 0 0,-1 1-1 0 0,1-1-92 0 0,20 46 968 0 0,-18-44-960 0 0,-1-1 0 0 0,1 1 0 0 0,-1 0 0 0 0,0 0 0 0 0,-1 0-1 0 0,1 0 1 0 0,-1 0 0 0 0,1 0 0 0 0,-1 0 0 0 0,0 0 0 0 0,-1 1 0 0 0,1-1 0 0 0,-1 0-1 0 0,0 1 1 0 0,0-1 0 0 0,0 0 0 0 0,0 1 0 0 0,-1-1 0 0 0,0 0 0 0 0,0 1-1 0 0,0-1 1 0 0,0 0 0 0 0,-1 0 0 0 0,1 0 0 0 0,-1 0 0 0 0,-1 0-8 0 0,-46 52-4755 0 0,29-40 2467 0 0</inkml:trace>
  <inkml:trace contextRef="#ctx0" brushRef="#br0" timeOffset="5763.209">2654 1928 996 0 0,'19'-2'1885'0'0,"323"-66"4374"0"0,-274 56-5735 0 0,12-2-620 0 0,-28 10-2982 0 0,-49 3 620 0 0,2-2 190 0 0</inkml:trace>
  <inkml:trace contextRef="#ctx0" brushRef="#br0" timeOffset="8076.019">2278 923 708 0 0,'-72'-70'7241'0'0,"71"69"-6865"0"0,-12-4 1284 0 0,11 97-356 0 0,9-44-983 0 0,-1 0-263 0 0,-61-26 20 0 0,-141 34 630 0 0,168-49-619 0 0,18-4-60 0 0,-1 1-1 0 0,1-1 1 0 0,-1-1-1 0 0,0 0 1 0 0,0-1-1 0 0,0 0 1 0 0,0 0 0 0 0,0-1-1 0 0,0-1 1 0 0,0 1-1 0 0,0-2 1 0 0,0 0 0 0 0,0 0-1 0 0,-1-2-28 0 0,9 2 4 0 0,1-1-1 0 0,0 1 1 0 0,0-1-1 0 0,0 0 1 0 0,1 0-1 0 0,-1 0 1 0 0,1 0-1 0 0,-1 0 1 0 0,1 0-1 0 0,0 0 1 0 0,0-1-1 0 0,1 1 1 0 0,-1 0-1 0 0,1-1 1 0 0,-1 1-1 0 0,1 0 0 0 0,0-1 1 0 0,0 1-1 0 0,1 0 1 0 0,-1-1-1 0 0,1 1 1 0 0,-1 0-1 0 0,1-1 1 0 0,0 1-1 0 0,0 0 1 0 0,1 0-1 0 0,-1 0 1 0 0,1 0-1 0 0,-1 0 1 0 0,3-2-4 0 0,7-38-80 0 0,-87 106 20 0 0,66-55 72 0 0,-1-1 0 0 0,0 0 1 0 0,0-1-1 0 0,-1 0 0 0 0,1-1 1 0 0,-1 0-1 0 0,0 0 0 0 0,-1-2 0 0 0,1 1 1 0 0,-1-2-1 0 0,0 1 0 0 0,0-2-12 0 0,11-1-3 0 0,1-1 0 0 0,-1 0 0 0 0,0 1 0 0 0,1-1 0 0 0,-1 0-1 0 0,0 0 1 0 0,1 0 0 0 0,-1 0 0 0 0,1 0 0 0 0,-1 0 0 0 0,1-1 0 0 0,-1 1 0 0 0,1 0-1 0 0,0-1 1 0 0,0 1 0 0 0,0-1 0 0 0,0 0 0 0 0,0 1 0 0 0,0-1 0 0 0,0 0-1 0 0,1 1 1 0 0,-1-1 0 0 0,0 0 0 0 0,1 0 0 0 0,-1 0 0 0 0,1 1 0 0 0,0-1 0 0 0,0 0-1 0 0,0 0 1 0 0,0 0 0 0 0,0 0 0 0 0,0 0 0 0 0,0 1 0 0 0,1-1 0 0 0,-1 0 0 0 0,1-1 3 0 0,-1 1-6 0 0,-3-15-219 0 0,-11 26 225 0 0,2 0 16 0 0,-1 0 0 0 0,1-1-1 0 0,-1 0 1 0 0,-1-1 0 0 0,1-1 0 0 0,-1 0 0 0 0,0-1 0 0 0,-1 0 0 0 0,1-2 0 0 0,-15 3-16 0 0,27-7 0 0 0,1-1 1 0 0,-1 0 0 0 0,1 1 0 0 0,-1-1 0 0 0,1 0 0 0 0,0 0-1 0 0,0 0 1 0 0,0 0 0 0 0,0 0 0 0 0,0 0 0 0 0,0 0 0 0 0,0-1-1 0 0,1 1 1 0 0,-1 0 0 0 0,1 0 0 0 0,0 0 0 0 0,-1-1 0 0 0,1 1-1 0 0,0 0 1 0 0,0-1 0 0 0,1 1 0 0 0,-1 0 0 0 0,0 0 0 0 0,1-1-1 0 0,-1 1 1 0 0,1 0 0 0 0,0 0 0 0 0,0 0 0 0 0,0 0 0 0 0,0 0-1 0 0,0 0 1 0 0,0 0 0 0 0,0 0 0 0 0,1 0 0 0 0,-1 0-1 0 0,1 1 1 0 0,0-1 0 0 0,-1 0 0 0 0,1 1 0 0 0,0-1-1 0 0,-152 62 167 0 0,-58 4 497 0 0,205-63-597 0 0,-1 0 1 0 0,1-1-1 0 0,-1 1 0 0 0,1-1 0 0 0,-1 0 0 0 0,1 0 1 0 0,-1 0-1 0 0,1 0 0 0 0,-1-1 0 0 0,1 1 0 0 0,-1-1 1 0 0,1 0-1 0 0,-1 0 0 0 0,1 0 0 0 0,0-1 0 0 0,0 1 1 0 0,0-1-1 0 0,-1 1 0 0 0,1-1 0 0 0,1 0 0 0 0,-1 0 1 0 0,0-1-1 0 0,0 1 0 0 0,1-1 0 0 0,0 1 0 0 0,-1-1 1 0 0,1 0-1 0 0,0 0 0 0 0,0 0 0 0 0,1 0 0 0 0,-1 0 0 0 0,0 0 1 0 0,1 0-1 0 0,0-1 0 0 0,-1-2-67 0 0,-18-133 880 0 0,18 107-843 0 0,-24-261 519 0 0,30 273-742 0 0,2 57 154 0 0,-1-9-31 0 0,3-3-10 0 0,-1 1 1 0 0,-2 0-1 0 0,0 0 1 0 0,-2 0-1 0 0,-1 1 1 0 0,-1-1-1 0 0,-1 0 1 0 0,-1 1-1 0 0,-3 9 73 0 0,4-33-15 0 0,0 1 1 0 0,0-1-1 0 0,0 1 0 0 0,0-1 1 0 0,0 0-1 0 0,-1 1 0 0 0,0-1 0 0 0,1 0 1 0 0,-1 1-1 0 0,-1-1 0 0 0,1 0 0 0 0,0 0 1 0 0,-1 0-1 0 0,0 0 0 0 0,1 0 1 0 0,-1 0-1 0 0,0 0 0 0 0,-1 0 0 0 0,1-1 1 0 0,0 1-1 0 0,-1-1 0 0 0,1 0 0 0 0,-1 0 1 0 0,0 0-1 0 0,0 0 0 0 0,0 0 1 0 0,0-1-1 0 0,0 1 0 0 0,0-1 0 0 0,0 1 1 0 0,0-1-1 0 0,-1 0 0 0 0,1-1 1 0 0,0 1-1 0 0,-1-1 0 0 0,1 1 0 0 0,-1-1 1 0 0,1 0-1 0 0,-1 0 0 0 0,1 0 0 0 0,0-1 1 0 0,-1 1-1 0 0,1-1 0 0 0,-1 0 1 0 0,1 0-1 0 0,0 0 0 0 0,0 0 0 0 0,0-1 1 0 0,0 1-1 0 0,0-1 0 0 0,0 0 0 0 0,0 0 1 0 0,0 0-1 0 0,0 0 0 0 0,1 0 1 0 0,-1-1-1 0 0,1 1 0 0 0,0-1 15 0 0,-77-175-585 0 0,53 97 274 0 0,-14-99-154 0 0,72 439 711 0 0,-26-227-201 0 0,-2 0 1 0 0,-1-1 0 0 0,-1 1 0 0 0,-2 0 0 0 0,-1 0 0 0 0,-2 0-1 0 0,-4 20-45 0 0,5-39 19 0 0,-2-1 0 0 0,1 0-1 0 0,-1 0 1 0 0,-1 0-1 0 0,0 0 1 0 0,-1-1-1 0 0,0 0 1 0 0,0 0 0 0 0,-2 0-1 0 0,1-1 1 0 0,-1 0-1 0 0,0 0 1 0 0,-1-1-1 0 0,-1-1 1 0 0,1 1-1 0 0,-1-1 1 0 0,0-1 0 0 0,-1 0-1 0 0,0 0 1 0 0,-7 2-19 0 0,2 1 14 0 0,-1-1 0 0 0,0-1 1 0 0,-1 0-1 0 0,1-1 0 0 0,-1-1 0 0 0,-1-1 1 0 0,1-1-1 0 0,-1 0 0 0 0,0-2 1 0 0,0 0-1 0 0,0-1 0 0 0,0-1 0 0 0,0 0 1 0 0,0-2-1 0 0,1 0 0 0 0,-1-1 1 0 0,0-1-1 0 0,1-1 0 0 0,0 0 0 0 0,0-1 1 0 0,-13-7-15 0 0,28 11-45 0 0,0 1-1 0 0,1-1 1 0 0,-1 0 0 0 0,1 0-1 0 0,-1 0 1 0 0,1 0 0 0 0,0 0 0 0 0,0 0-1 0 0,0-1 1 0 0,0 1 0 0 0,0-1 0 0 0,1 1-1 0 0,-1-1 1 0 0,1 0 0 0 0,-1 0 0 0 0,1 1-1 0 0,0-1 1 0 0,0 0 0 0 0,1 0 0 0 0,-1 0-1 0 0,0 0 1 0 0,1 0 0 0 0,0-1 0 0 0,0 1-1 0 0,0 0 1 0 0,0 0 0 0 0,0 0 45 0 0,51-66-5172 0 0,-28 54 1671 0 0,3-2 267 0 0</inkml:trace>
  <inkml:trace contextRef="#ctx0" brushRef="#br0" timeOffset="8378.498">1752 1555 180 0 0,'38'58'7194'0'0,"-37"-56"-6782"0"0,-1 0-2920 0 0,0-1 490 0 0,0-1 182 0 0</inkml:trace>
  <inkml:trace contextRef="#ctx0" brushRef="#br0" timeOffset="8696.747">1348 749 8173 0 0,'-5'-18'280'0'0,"1"0"0"0"0,1 0-1 0 0,1 0 1 0 0,1 0 0 0 0,0-1 0 0 0,1 1 0 0 0,1 0 0 0 0,1-1 0 0 0,0 1 0 0 0,2 0 0 0 0,0 0-1 0 0,1 1 1 0 0,0-1 0 0 0,2 1 0 0 0,7-14-280 0 0,-13 28 44 0 0,1 0 1 0 0,1 0-1 0 0,-1 1 1 0 0,0-1-1 0 0,1 1 0 0 0,-1-1 1 0 0,1 1-1 0 0,0 0 0 0 0,-1-1 1 0 0,1 2-1 0 0,0-1 1 0 0,1 0-1 0 0,-1 0 0 0 0,0 1 1 0 0,0 0-1 0 0,1 0 0 0 0,-1 0 1 0 0,0 0-1 0 0,1 0 0 0 0,-1 1 1 0 0,1-1-1 0 0,-1 1 1 0 0,1 0-1 0 0,0 0 0 0 0,-1 0 1 0 0,1 1-1 0 0,-1-1 0 0 0,1 1 1 0 0,-1 0-1 0 0,0 0 0 0 0,1 0 1 0 0,-1 0-1 0 0,0 1 1 0 0,0-1-1 0 0,1 1 0 0 0,-1 0 1 0 0,0 0-1 0 0,-1 0 0 0 0,2 1-44 0 0,101 102 918 0 0,-103-47-2626 0 0,-33-29-5396 0 0,18-21 3613 0 0</inkml:trace>
  <inkml:trace contextRef="#ctx0" brushRef="#br0" timeOffset="8970.457">1265 1 740 0 0,'-24'0'7198'0'0,"-26"33"-7226"0"0,43-27 749 0 0,-508 348 2699 0 0,424-286-4993 0 0,34-21-3899 0 0,37-30 2654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0:31.39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6292 750 508 0 0,'0'0'519'0'0,"-12"-9"1779"0"0,-337 52 3248 0 0,2 0-3995 0 0,-192 34-382 0 0,83-85 143 0 0,-92-5-1240 0 0,196-15-60 0 0,206 11-1186 0 0,144 17 1021 0 0,2 0 11 0 0,0 0 10 0 0,0 0 9 0 0,0 0 12 0 0,-1 26-735 0 0,2-24 822 0 0,26 16-101 0 0,132 47 105 0 0,3-8 0 0 0,2-6 1 0 0,13-5 19 0 0,85 10 98 0 0,208 63 16 0 0,-110 3-41 0 0,-4-8-1300 0 0,-130-41-1153 0 0,-379-36 3251 0 0,-32 1 214 0 0,-3-9 1 0 0,-80-1-1086 0 0,159-17 503 0 0,0-5 0 0 0,0-5 0 0 0,0-5-1 0 0,0-4 1 0 0,-99-21-503 0 0,200 27-382 0 0,-41-12 148 0 0,30-6-6899 0 0,17 11 4554 0 0</inkml:trace>
  <inkml:trace contextRef="#ctx0" brushRef="#br0" timeOffset="688.47">4790 882 200 0 0,'0'0'457'0'0,"0"0"-22"0"0,0 0 11 0 0,0 0 8 0 0,0 0-22 0 0,0 0-26 0 0,0 0-14 0 0,0 0-16 0 0,-20-14 4131 0 0,49 68-4101 0 0,-22-43-307 0 0,0 0 0 0 0,0 0 0 0 0,-1 1 0 0 0,0 0 0 0 0,-1 0 0 0 0,-1 0 0 0 0,0 0 0 0 0,0 1 0 0 0,-1 0 0 0 0,-1 0 0 0 0,0 0 0 0 0,-1 0 0 0 0,-1 4-99 0 0,-15 23-873 0 0,-8-20-4485 0 0,21-19 3351 0 0</inkml:trace>
  <inkml:trace contextRef="#ctx0" brushRef="#br0" timeOffset="1288.281">5144 1366 64 0 0,'-21'29'2348'0'0,"-59"117"563"0"0,77-136-2841 0 0,0-1-1 0 0,1 1 1 0 0,0 0-1 0 0,0 0 1 0 0,1 0-1 0 0,1 0 1 0 0,-1 1-1 0 0,2-1 1 0 0,-1 0-1 0 0,1 0 1 0 0,1 0-1 0 0,0 0 1 0 0,0 0 0 0 0,1 0-1 0 0,0-1 1 0 0,1 1-1 0 0,0-1 1 0 0,1 0-1 0 0,0 0 1 0 0,0 0-1 0 0,1-1 1 0 0,0 1-1 0 0,0-2 1 0 0,1 1-1 0 0,6 5-69 0 0,8 6 228 0 0,-16-14-4589 0 0,-5-5 2713 0 0</inkml:trace>
  <inkml:trace contextRef="#ctx0" brushRef="#br0" timeOffset="2799.146">3299 952 244 0 0,'-7'-8'5859'0'0,"11"11"-5793"0"0,-1 1 0 0 0,0-1-1 0 0,1 1 1 0 0,-1-1 0 0 0,0 1-1 0 0,-1 0 1 0 0,1 0 0 0 0,-1 0-1 0 0,1 0 1 0 0,-1 1 0 0 0,0-1-1 0 0,-1 1 1 0 0,1-1 0 0 0,-1 1-1 0 0,0-1 1 0 0,0 1 0 0 0,-1 0-1 0 0,1 0 1 0 0,-1 0 0 0 0,0-1-1 0 0,0 1 1 0 0,0 0 0 0 0,-1 0-1 0 0,0-1 1 0 0,0 1 0 0 0,0 0-1 0 0,-1-1 1 0 0,1 1 0 0 0,-1-1-1 0 0,0 1 1 0 0,0-1 0 0 0,-1 0-1 0 0,1 0 1 0 0,-1 0 0 0 0,0 0-1 0 0,0-1 1 0 0,0 1 0 0 0,0-1-1 0 0,-1 1 1 0 0,0-1 0 0 0,1 0-1 0 0,-1-1 1 0 0,0 1 0 0 0,-3 1-66 0 0,6-4 36 0 0,-79-64 289 0 0,66 50-177 0 0,-7 22-19 0 0,-46 94 1534 0 0,64-102-1579 0 0,0-1-1 0 0,0 1 0 0 0,0-1 0 0 0,1 1 0 0 0,-1-1 0 0 0,0 0 1 0 0,0 0-1 0 0,0 0 0 0 0,1 0 0 0 0,-1-1 0 0 0,1 1 0 0 0,-1-1 1 0 0,1 0-1 0 0,-1 0 0 0 0,1 1 0 0 0,0-1 0 0 0,0-1 1 0 0,0 1-1 0 0,0 0 0 0 0,0 0 0 0 0,1-1 0 0 0,-1 1 0 0 0,1-1 1 0 0,-1 0-84 0 0,-179-236 2457 0 0,146 211-3765 0 0,11 17-7505 0 0,22 11 5646 0 0</inkml:trace>
  <inkml:trace contextRef="#ctx0" brushRef="#br0" timeOffset="3051.558">3159 474 608 0 0,'0'0'720'0'0,"-6"-10"-68"0"0,6 8-56 0 0,-8-2-52 0 0,8 4-76 0 0,-12-2-52 0 0,12 2-40 0 0,-14 2-20 0 0,6 4-52 0 0,-2-1-44 0 0,2 0-99 0 0,0 2-125 0 0,0 4-165 0 0,-2 0-175 0 0,1 1-176 0 0,-5-1-284 0 0,4 3-832 0 0,0-3 372 0 0</inkml:trace>
  <inkml:trace contextRef="#ctx0" brushRef="#br0" timeOffset="3346.074">3418 1359 236 0 0,'4'7'496'0'0,"-4"-7"-44"0"0,0 0-48 0 0,2 9-40 0 0,-2-9-20 0 0,0 7-52 0 0,0-7-112 0 0,-4 9-136 0 0,4-9-116 0 0,-8 6-168 0 0,0-3-180 0 0,-2 1-448 0 0,10-4 196 0 0</inkml:trace>
  <inkml:trace contextRef="#ctx0" brushRef="#br0" timeOffset="3585.506">2640 1213 628 0 0,'-6'-10'3192'0'0,"11"8"-3035"0"0,1 0 0 0 0,0 1 0 0 0,0-1-1 0 0,0 1 1 0 0,0 0 0 0 0,0 1 0 0 0,0-1 0 0 0,0 1 0 0 0,0 0 0 0 0,0 1 0 0 0,0 0 0 0 0,0 0 0 0 0,0 0 0 0 0,0 0 0 0 0,0 1 0 0 0,0 0 0 0 0,-1 0 0 0 0,1 1 0 0 0,-1 0-1 0 0,1 0 1 0 0,-1 0 0 0 0,0 0 0 0 0,0 1 0 0 0,-1 0 0 0 0,1 0 0 0 0,-1 0 0 0 0,0 1 0 0 0,0-1 0 0 0,0 1 0 0 0,0 0 0 0 0,1 3-157 0 0,-4-3 29 0 0,1 0 0 0 0,-1 0 0 0 0,0 0 0 0 0,-1 0 0 0 0,1 0 0 0 0,-1 0 0 0 0,0 0 0 0 0,0 0 1 0 0,-1 0-1 0 0,1 0 0 0 0,-1 0 0 0 0,0 0 0 0 0,-1 0 0 0 0,1 0 0 0 0,-1 0 0 0 0,0-1 0 0 0,0 1 0 0 0,0 0 0 0 0,-1-1 1 0 0,0 0-1 0 0,1 0 0 0 0,-2 0 0 0 0,1 0 0 0 0,0 0 0 0 0,-1 0 0 0 0,0-1 0 0 0,0 1-29 0 0,-66 58-5656 0 0,55-52 3510 0 0</inkml:trace>
  <inkml:trace contextRef="#ctx0" brushRef="#br0" timeOffset="4148.793">2270 957 584 0 0,'-71'-64'5473'0'0,"137"127"-1918"0"0,131 134-2003 0 0,-192-192-1524 0 0,0 0 0 0 0,-1 0 1 0 0,1 1-1 0 0,-1-1 1 0 0,0 1-1 0 0,0 0 0 0 0,-1 0 1 0 0,0 1-1 0 0,0-1 0 0 0,0 1 1 0 0,-1 0-1 0 0,0-1 1 0 0,0 1-1 0 0,-1 0 0 0 0,0 0 1 0 0,0 0-1 0 0,0 0 0 0 0,-1 0 1 0 0,0 1-1 0 0,-1-1 1 0 0,1 0-1 0 0,-1 0 0 0 0,-1 0 1 0 0,1 0-1 0 0,-1-1 1 0 0,-1 1-1 0 0,1 0 0 0 0,-1-1 1 0 0,0 1-1 0 0,-1-1 0 0 0,1 0 1 0 0,-2 1-29 0 0,-37 47 46 0 0,-3-1 0 0 0,-2-3 0 0 0,-1-2 0 0 0,-3-2 0 0 0,-2-3 0 0 0,-2-1 0 0 0,-22 10-46 0 0,54-37 14 0 0,0-2 1 0 0,-1 0 0 0 0,0-2-1 0 0,-1 0 1 0 0,-1-2-1 0 0,1-1 1 0 0,-1 0 0 0 0,0-2-1 0 0,-4-1-14 0 0,27-4-4 0 0,-1 0 0 0 0,0-1-1 0 0,0 1 1 0 0,0-1 0 0 0,1 0 0 0 0,-1 0 0 0 0,0 0-1 0 0,0 0 1 0 0,0-1 0 0 0,1 1 0 0 0,-1-1-1 0 0,0 0 1 0 0,0 0 0 0 0,1-1 0 0 0,-1 1 0 0 0,1-1-1 0 0,-1 1 1 0 0,1-1 0 0 0,0 0 0 0 0,0-1-1 0 0,0 1 1 0 0,0 0 0 0 0,0-1 0 0 0,0 0 0 0 0,1 0-1 0 0,-1 1 1 0 0,1-1 0 0 0,-1-1 0 0 0,1 1-1 0 0,0 0 1 0 0,1-1 0 0 0,-1 1 0 0 0,1-1 0 0 0,-1 1-1 0 0,1-1 1 0 0,0 0 0 0 0,0 1 0 0 0,1-1-1 0 0,-1 0 1 0 0,1 0 0 0 0,0 0 0 0 0,0 1 0 0 0,0-1-1 0 0,0 0 1 0 0,1 0 0 0 0,-1 0 0 0 0,1 1-1 0 0,0-1 1 0 0,0 0 0 0 0,0 1 0 0 0,1-1 0 0 0,0 1-1 0 0,-1-1 1 0 0,2-1 4 0 0,14-23 4 0 0,2 0-1 0 0,0 2 0 0 0,1 0 1 0 0,2 1-1 0 0,1 2 1 0 0,0 0-1 0 0,23-16-3 0 0,-34 28-14 0 0,7-5-206 0 0,2-3-698 0 0,-7 6-5397 0 0,-14 13 3585 0 0</inkml:trace>
  <inkml:trace contextRef="#ctx0" brushRef="#br0" timeOffset="4980.88">332 1603 8 0 0,'-10'-6'340'0'0,"-1"-1"0"0"0,1 1 0 0 0,-1 1-1 0 0,0 0 1 0 0,0 1 0 0 0,-1 0 0 0 0,1 1 0 0 0,-1 0 0 0 0,0 0-1 0 0,1 1 1 0 0,-1 1 0 0 0,0 0 0 0 0,0 1 0 0 0,0 0 0 0 0,0 1-1 0 0,0 0 1 0 0,0 1 0 0 0,0 0 0 0 0,0 1 0 0 0,1 1 0 0 0,-12 4-340 0 0,18-6 32 0 0,1 1-1 0 0,-1 0 1 0 0,1 1 0 0 0,-1-1 0 0 0,1 1 0 0 0,0 0 0 0 0,0 0 0 0 0,1 0 0 0 0,-1 0-1 0 0,1 1 1 0 0,0 0 0 0 0,0-1 0 0 0,0 1 0 0 0,1 0 0 0 0,-1 1 0 0 0,1-1 0 0 0,1 0 0 0 0,-1 0-1 0 0,1 1 1 0 0,0-1 0 0 0,0 1 0 0 0,0-1 0 0 0,1 1 0 0 0,0 0 0 0 0,0-1 0 0 0,1 1 0 0 0,-1-1-1 0 0,1 1 1 0 0,0-1 0 0 0,1 1 0 0 0,-1-1 0 0 0,1 0 0 0 0,0 1-32 0 0,3 8 41 0 0,0 1 0 0 0,1-1 0 0 0,1 0 0 0 0,0 0 0 0 0,1-1 0 0 0,0 0 0 0 0,1-1 0 0 0,0 1 0 0 0,1-2-1 0 0,1 1 1 0 0,6 4-41 0 0,-13-11 11 0 0,0 0 1 0 0,0-1-1 0 0,0 0 0 0 0,1 0 0 0 0,0 0 0 0 0,-1-1 0 0 0,1 1 0 0 0,1-1 0 0 0,-1 0 0 0 0,0-1 0 0 0,1 1 0 0 0,-1-1 0 0 0,1 0 0 0 0,0 0 0 0 0,0-1 0 0 0,-1 0 0 0 0,1 0 0 0 0,0 0 0 0 0,0-1 0 0 0,0 1 0 0 0,0-2 0 0 0,0 1 0 0 0,0-1 0 0 0,0 0 0 0 0,0 0 0 0 0,0 0 0 0 0,0-1 0 0 0,0 0 0 0 0,-1 0 0 0 0,1 0 0 0 0,-1-1 0 0 0,0 0 0 0 0,0 0 0 0 0,0 0 0 0 0,0-1 0 0 0,0 1 0 0 0,0-1 0 0 0,-1-1 0 0 0,0 1 0 0 0,0 0 0 0 0,0-1 0 0 0,-1 0 0 0 0,1 0 0 0 0,-1 0 0 0 0,0 0 0 0 0,-1-1 0 0 0,1 1 0 0 0,-1-1 0 0 0,0 1 0 0 0,0-1 0 0 0,0-6-10 0 0,-2-4 97 0 0,-1 0 1 0 0,-1-1 0 0 0,0 1 0 0 0,-1 0 0 0 0,-1 0 0 0 0,0 1 0 0 0,-1-1 0 0 0,-1 1 0 0 0,-1 0 0 0 0,0 0 0 0 0,0 1 0 0 0,-2 0 0 0 0,0 0 0 0 0,0 1 0 0 0,-2 0 0 0 0,-2-2-99 0 0,-5-12 446 0 0,11 18-208 0 0,4 5 201 0 0,53 72-190 0 0,-42-60-259 0 0,28 34-66 0 0,2-1 0 0 0,1-2 0 0 0,2-2 0 0 0,1-2-1 0 0,41 26 77 0 0,-48-47-1890 0 0,-12-9-3230 0 0,-23-5 5046 0 0,2 1-2564 0 0</inkml:trace>
  <inkml:trace contextRef="#ctx0" brushRef="#br0" timeOffset="5307.686">363 1224 16 0 0,'-24'-24'3635'0'0,"33"35"-1069"0"0,41 51-1547 0 0,3-2 0 0 0,2-2 0 0 0,2-3 1 0 0,3-3-1 0 0,47 32-1019 0 0,20-39 751 0 0,-89-66-2512 0 0,-27-4-3750 0 0,-11 13 2815 0 0</inkml:trace>
  <inkml:trace contextRef="#ctx0" brushRef="#br0" timeOffset="5592.391">553 1073 836 0 0,'-10'-12'4803'0'0,"30"21"-3799"0"0,195 193 2965 0 0,-13-49-2147 0 0,-108-93-3376 0 0,-89-59 1102 0 0,-2-1-5409 0 0,-3 0 3290 0 0</inkml:trace>
  <inkml:trace contextRef="#ctx0" brushRef="#br0" timeOffset="5861.171">777 1347 696 0 0,'-5'-33'3346'0'0,"60"-42"-1066"0"0,0 34-4118 0 0,-37 28-11 0 0,-6 6 366 0 0</inkml:trace>
  <inkml:trace contextRef="#ctx0" brushRef="#br0" timeOffset="6162.66">1189 1140 112 0 0,'6'-1'301'0'0,"0"0"0"0"0,0 0 0 0 0,0-1-1 0 0,0 0 1 0 0,0-1 0 0 0,-1 1 0 0 0,1-1 0 0 0,-1 0 0 0 0,1 0 0 0 0,-1-1-1 0 0,0 1 1 0 0,0-1 0 0 0,-1-1 0 0 0,1 1 0 0 0,-1 0 0 0 0,0-1-1 0 0,0 0 1 0 0,-1 0 0 0 0,1 0 0 0 0,-1-1 0 0 0,0 1 0 0 0,0-1 0 0 0,-1 1-1 0 0,0-1 1 0 0,0 0 0 0 0,0 0 0 0 0,-1 0 0 0 0,1 0 0 0 0,-1 0 0 0 0,0-6-301 0 0,-3 8 40 0 0,0 0 0 0 0,0 0 1 0 0,-1 0-1 0 0,1 0 1 0 0,-1 1-1 0 0,0-1 1 0 0,0 1-1 0 0,0 0 1 0 0,0 0-1 0 0,0 0 1 0 0,-1 0-1 0 0,1 0 1 0 0,-1 1-1 0 0,0-1 1 0 0,0 1-1 0 0,0 0 1 0 0,0 0-1 0 0,0 1 1 0 0,0-1-1 0 0,-1 1 1 0 0,1 0-1 0 0,0 0 1 0 0,-1 0-1 0 0,1 1 1 0 0,-1 0-1 0 0,1-1 0 0 0,-1 2 1 0 0,1-1-1 0 0,0 0 1 0 0,-1 1-1 0 0,1 0 1 0 0,-1 0-1 0 0,1 0 1 0 0,0 1-1 0 0,0-1 1 0 0,0 1-1 0 0,0 0 1 0 0,0 0-1 0 0,0 0 1 0 0,0 1-1 0 0,0-1 1 0 0,1 1-1 0 0,0 0 1 0 0,-1 0-1 0 0,1 0 1 0 0,0 1-1 0 0,1-1 1 0 0,-1 1-1 0 0,0 0 1 0 0,1-1-1 0 0,0 1 0 0 0,0 0 1 0 0,0 0-1 0 0,0 1 1 0 0,1-1-1 0 0,0 1-40 0 0,1 9 11 0 0,2-1 1 0 0,-1 1-1 0 0,2-1 0 0 0,0 0 0 0 0,1 0 0 0 0,0 0 0 0 0,1 0 0 0 0,0 0 0 0 0,1-1 0 0 0,0 0 0 0 0,1 0 0 0 0,1-1 0 0 0,-1 0 0 0 0,2 0 0 0 0,0-1 0 0 0,0 0 0 0 0,1 0 0 0 0,0-1 1 0 0,0-1-1 0 0,1 0 0 0 0,0 0 0 0 0,11 5-11 0 0,-15-9-25 0 0,1-1-1 0 0,-1 1 1 0 0,1-1 0 0 0,0-1 0 0 0,0 1 0 0 0,1-2 0 0 0,-1 1 0 0 0,0-1 0 0 0,1 0-1 0 0,-1-1 1 0 0,0 0 0 0 0,1 0 0 0 0,-1 0 0 0 0,1-2 0 0 0,-1 1 0 0 0,0-1-1 0 0,0 0 1 0 0,0 0 0 0 0,0-1 0 0 0,0 0 0 0 0,3-2 25 0 0,86-72-7113 0 0,-88 63 4858 0 0</inkml:trace>
  <inkml:trace contextRef="#ctx0" brushRef="#br0" timeOffset="6500.79">1549 882 48 0 0,'0'0'688'0'0,"0"0"-57"0"0,0 0-47 0 0,0 0-25 0 0,0 0-45 0 0,0 0-34 0 0,3 3-24 0 0,112 111 3874 0 0,-112-116-1026 0 0,-40-68-2482 0 0,20 38-219 0 0,12 23-538 0 0,0 0 1 0 0,1 0 0 0 0,1-1 0 0 0,-1 1 0 0 0,1-1 0 0 0,1 1 0 0 0,0-1 0 0 0,0 0 0 0 0,1 0 0 0 0,0 0 0 0 0,1 0 0 0 0,0-1 0 0 0,2-7-66 0 0,48-66-4019 0 0,-34 72-860 0 0,-8 8 2077 0 0</inkml:trace>
  <inkml:trace contextRef="#ctx0" brushRef="#br0" timeOffset="6995.835">1868 654 280 0 0,'127'142'7074'0'0,"-101"-119"-6042"0"0,-20-12 323 0 0,-12-28-1247 0 0,1-1 0 0 0,0 0-1 0 0,1 0 1 0 0,1 0 0 0 0,1 0 0 0 0,1-1 0 0 0,0 1-1 0 0,2 0 1 0 0,0-1 0 0 0,1 1 0 0 0,0 0 0 0 0,2-1 0 0 0,0 1-1 0 0,4-9-107 0 0,-6 24 21 0 0,-2 2-17 0 0,1-1-1 0 0,0 1 0 0 0,-1-1 0 0 0,1 1 0 0 0,0-1 0 0 0,0 1 0 0 0,0 0 0 0 0,0-1 0 0 0,0 1 0 0 0,1 0 0 0 0,-1 0 1 0 0,0 0-1 0 0,0 0 0 0 0,1 0 0 0 0,-1 0 0 0 0,1 0 0 0 0,-1 1 0 0 0,1-1 0 0 0,-1 0 0 0 0,1 1 0 0 0,-1-1 1 0 0,1 1-1 0 0,0 0 0 0 0,-1-1 0 0 0,1 1 0 0 0,0 0 0 0 0,-1 0 0 0 0,1 0 0 0 0,-1 0 0 0 0,1 0 0 0 0,0 0 0 0 0,-1 1 1 0 0,1-1-1 0 0,0 1 0 0 0,0-1-3 0 0,11 5 75 0 0,1 1 0 0 0,-1 0 0 0 0,0 1 0 0 0,0 0 0 0 0,-1 1 0 0 0,0 1 0 0 0,0 0 0 0 0,-1 0 0 0 0,0 1 0 0 0,-1 1 0 0 0,0 0 0 0 0,-1 0 0 0 0,6 9-75 0 0,7 5 147 0 0,61 44-1954 0 0,-58-74 52 0 0,-15-3-2721 0 0,3-5 1964 0 0</inkml:trace>
  <inkml:trace contextRef="#ctx0" brushRef="#br0" timeOffset="7533.075">2650 266 260 0 0,'-3'-3'281'0'0,"-1"0"0"0"0,1 0 1 0 0,-1 0-1 0 0,1 1 0 0 0,-1-1 0 0 0,0 1 1 0 0,0 0-1 0 0,0 0 0 0 0,0 1 0 0 0,-1-1 1 0 0,1 1-1 0 0,0 0 0 0 0,-1 0 0 0 0,1 0 0 0 0,0 1 1 0 0,-1 0-1 0 0,1-1 0 0 0,-1 1 0 0 0,1 1 1 0 0,-1-1-1 0 0,1 1 0 0 0,-1 0-281 0 0,0 0 103 0 0,0 2 0 0 0,0-1 0 0 0,0 0 0 0 0,0 1 0 0 0,1 0 0 0 0,-1 0 1 0 0,1 0-1 0 0,0 0 0 0 0,0 1 0 0 0,0 0 0 0 0,0 0 0 0 0,0 0 0 0 0,1 0 0 0 0,0 1 0 0 0,0-1 0 0 0,0 1 0 0 0,0 0 0 0 0,1 0 0 0 0,0 0 0 0 0,0 0 0 0 0,0 0 1 0 0,1 0-1 0 0,0 0 0 0 0,0 1 0 0 0,0-1 0 0 0,0 4-103 0 0,0-2 52 0 0,-1 1 1 0 0,2-1 0 0 0,-1 1-1 0 0,1-1 1 0 0,0 0-1 0 0,1 1 1 0 0,0-1-1 0 0,0 1 1 0 0,0-1 0 0 0,1 0-1 0 0,0 0 1 0 0,1 0-1 0 0,-1 0 1 0 0,1 0 0 0 0,1 0-1 0 0,-1-1 1 0 0,1 1-1 0 0,0-1 1 0 0,1 0-1 0 0,0 0 1 0 0,0-1 0 0 0,0 1-1 0 0,0-1 1 0 0,1 0-1 0 0,0-1 1 0 0,0 1 0 0 0,0-1-1 0 0,0 0 1 0 0,1-1-1 0 0,4 2-52 0 0,-9-4 12 0 0,1-1 0 0 0,0 0 0 0 0,0 0 0 0 0,0 0 0 0 0,-1 0 0 0 0,1-1 0 0 0,0 1 0 0 0,0-1 0 0 0,-1 1 0 0 0,1-1 0 0 0,0 0 0 0 0,-1 0 0 0 0,1-1 0 0 0,-1 1 0 0 0,1 0 0 0 0,-1-1 0 0 0,0 1 0 0 0,0-1 0 0 0,1 0 0 0 0,-1 0 0 0 0,0 0 0 0 0,-1 0 0 0 0,1 0 0 0 0,0 0 0 0 0,0-1 0 0 0,-1 1 0 0 0,0 0 0 0 0,1-1 0 0 0,-1 1 0 0 0,0-1 0 0 0,0 0 0 0 0,0 1 0 0 0,-1-1 0 0 0,1 0 0 0 0,-1 1 0 0 0,1-1 0 0 0,-1 0 0 0 0,0-2-12 0 0,-9-105 157 0 0,-32 13 81 0 0,35 77-84 0 0,16 34-111 0 0,155 177 1267 0 0,-76-119-2802 0 0,-87-72 718 0 0,10-9-1308 0 0,-7 8-1696 0 0,-5 1 1002 0 0</inkml:trace>
  <inkml:trace contextRef="#ctx0" brushRef="#br0" timeOffset="7806.207">2745 1 632 0 0,'7'12'4522'0'0,"31"52"-3114"0"0,204 243 4027 0 0,-210-273-5829 0 0,-19-28-6618 0 0,-13-6 4429 0 0</inkml:trace>
  <inkml:trace contextRef="#ctx0" brushRef="#br0" timeOffset="8005.558">2873 255 424 0 0,'0'0'758'0'0,"0"0"-52"0"0,-5-7 2558 0 0,67-21-2572 0 0,-31 16-3823 0 0,-29 11 1606 0 0</inkml:trace>
  <inkml:trace contextRef="#ctx0" brushRef="#br0" timeOffset="8348.458">3192 175 416 0 0,'0'0'647'0'0,"38"-38"2862"0"0,-35 30-3153 0 0,0 5-214 0 0,-1-1 1 0 0,0 1-1 0 0,-1-1 0 0 0,1 0 0 0 0,0 0 0 0 0,-1 0 0 0 0,0 1 0 0 0,0-1 0 0 0,0 0 0 0 0,0-1 0 0 0,-1 1 0 0 0,0 0 0 0 0,0 0 0 0 0,0 0 0 0 0,0 0 0 0 0,0 0 0 0 0,-1 0 0 0 0,0 0 0 0 0,0 0 0 0 0,0 0 0 0 0,0 0 0 0 0,-1 0 0 0 0,0-1-142 0 0,0 3 47 0 0,1 1 0 0 0,-1 0-1 0 0,1 0 1 0 0,-1 0 0 0 0,1 0-1 0 0,-1 0 1 0 0,0 0 0 0 0,0 0-1 0 0,1 1 1 0 0,-1-1 0 0 0,0 0-1 0 0,0 1 1 0 0,0 0-1 0 0,0-1 1 0 0,0 1 0 0 0,1 0-1 0 0,-1 0 1 0 0,0 0 0 0 0,0 0-1 0 0,0 0 1 0 0,0 1 0 0 0,0-1-1 0 0,0 1 1 0 0,1-1 0 0 0,-1 1-1 0 0,0 0 1 0 0,0-1 0 0 0,1 1-1 0 0,-1 0 1 0 0,0 0-1 0 0,1 0 1 0 0,-1 0 0 0 0,1 1-1 0 0,-1-1 1 0 0,1 0 0 0 0,0 0-1 0 0,-1 1 1 0 0,1-1 0 0 0,0 1-1 0 0,0 0 1 0 0,0-1 0 0 0,0 1-1 0 0,0 0 1 0 0,0 1-47 0 0,-38 83 813 0 0,37-80-692 0 0,-1 2-31 0 0,0 0 0 0 0,1 0-1 0 0,0 1 1 0 0,0-1 0 0 0,1 1-1 0 0,0 0 1 0 0,1-1 0 0 0,0 1-1 0 0,0 0 1 0 0,1-1 0 0 0,0 1-1 0 0,0-1 1 0 0,1 1 0 0 0,1-1-1 0 0,-1 1 1 0 0,1-1 0 0 0,0 0 0 0 0,1 0-1 0 0,0-1 1 0 0,0 1 0 0 0,1-1-1 0 0,0 0 1 0 0,0 0 0 0 0,1 0-1 0 0,0-1 1 0 0,0 1 0 0 0,0-2-1 0 0,1 1 1 0 0,0-1 0 0 0,4 3-90 0 0,-2-7-58 0 0,0-1 1 0 0,0 1-1 0 0,0-2 1 0 0,0 1-1 0 0,-1-1 1 0 0,1-1-1 0 0,0 0 1 0 0,0 0-1 0 0,-1 0 1 0 0,1-1-1 0 0,-1-1 1 0 0,0 1 0 0 0,0-1-1 0 0,0-1 1 0 0,0 1-1 0 0,-1-1 1 0 0,1-1-1 0 0,2-2 58 0 0,1 1-400 0 0,13-7-473 0 0,20-14-4921 0 0,-24 13 2547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5:49.745"/>
    </inkml:context>
    <inkml:brush xml:id="br0">
      <inkml:brushProperty name="width" value="0.05" units="cm"/>
      <inkml:brushProperty name="height" value="0.05" units="cm"/>
      <inkml:brushProperty name="color" value="#AB008B"/>
    </inkml:brush>
    <inkml:brush xml:id="br1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6880 613 820 0 0,'4'-16'1448'0'0,"9"-12"5842"0"0,1 58-5668 0 0,77 235 497 0 0,-59-156-3476 0 0,-19-37-5185 0 0,-12-55 3502 0 0</inkml:trace>
  <inkml:trace contextRef="#ctx0" brushRef="#br0" timeOffset="1610.81">6595 581 72 0 0,'-85'-129'8604'0'0,"84"128"-8281"0"0,1 1-26 0 0,0 4-15 0 0,4 15-22 0 0,0 0 1 0 0,2 0-1 0 0,0 0 1 0 0,1-1-1 0 0,0 0 1 0 0,2 0-1 0 0,0-1 1 0 0,1 0-1 0 0,12 15-260 0 0,2 8 360 0 0,79 149 965 0 0,-104-185-1308 0 0,-1 0 0 0 0,0 0 0 0 0,0 0 1 0 0,-1 0-1 0 0,1-1 0 0 0,-1 1 0 0 0,0-1 1 0 0,1 0-1 0 0,-1 0 0 0 0,-1 0 1 0 0,1 0-1 0 0,0-1 0 0 0,-1 1 0 0 0,1-1 1 0 0,-1 0-1 0 0,0 0 0 0 0,0 0 0 0 0,0 0 1 0 0,0-1-1 0 0,0 1 0 0 0,0-1 0 0 0,0 0 1 0 0,-1-1-1 0 0,1 1 0 0 0,0-1 1 0 0,-1 1-1 0 0,1-1 0 0 0,0-1 0 0 0,0 1 1 0 0,-2-1-18 0 0,-7 2 1 0 0,0-2 1 0 0,0 1 0 0 0,0-2 0 0 0,0 0 0 0 0,1 0 0 0 0,-1-1-1 0 0,1-1 1 0 0,0 0 0 0 0,0 0 0 0 0,0-1 0 0 0,0-1 0 0 0,1 0-1 0 0,0-1 1 0 0,0 0 0 0 0,1-1 0 0 0,-1 0 0 0 0,2 0-1 0 0,-1-1 1 0 0,-6-8-2 0 0,-4 90-366 0 0,-54-28-102 0 0,68-44 423 0 0,0 0 1 0 0,0 0-1 0 0,0-1 1 0 0,0 0-1 0 0,0 0 1 0 0,0 0-1 0 0,0 0 1 0 0,0-1-1 0 0,0 0 0 0 0,0-1 1 0 0,1 1-1 0 0,-1-1 1 0 0,0 0-1 0 0,1-1 1 0 0,-1 1-1 0 0,1-1 1 0 0,0 0-1 0 0,0 0 1 0 0,0-1-1 0 0,0 0 1 0 0,-2-2 44 0 0,-52-49-378 0 0,59 54 326 0 0,-37 66-35 0 0,34-65 96 0 0,-1 0-1 0 0,1 1 1 0 0,-1-1-1 0 0,1-1 1 0 0,0 1-1 0 0,-1 0 1 0 0,1-1-1 0 0,-1 0 1 0 0,1 0-1 0 0,0 0 1 0 0,0 0-1 0 0,-1 0 1 0 0,1-1-1 0 0,0 1 1 0 0,0-1-1 0 0,1 0 1 0 0,-1 0-1 0 0,0 0 1 0 0,0 0-1 0 0,1-1 1 0 0,-1 1-1 0 0,1-1 1 0 0,0 1-1 0 0,0-1 1 0 0,0 0-1 0 0,0 0 1 0 0,0 0-1 0 0,1 0 1 0 0,-1 0-1 0 0,1 0 1 0 0,0 0-1 0 0,0-1 1 0 0,0 1-1 0 0,0-3-8 0 0,-6-5 36 0 0,-1-2 41 0 0,8 13-78 0 0,0 1 0 0 0,0-1 0 0 0,0 0-1 0 0,0 1 1 0 0,-1-1 0 0 0,1 0 0 0 0,0 1 0 0 0,0-1 0 0 0,0 0 0 0 0,-1 1 0 0 0,1-1 0 0 0,0 0 0 0 0,-1 1 0 0 0,1-1 0 0 0,0 0 0 0 0,0 0 0 0 0,-1 1 0 0 0,1-1-1 0 0,-1 0 1 0 0,1 0 0 0 0,0 0 0 0 0,-1 1 0 0 0,1-1 0 0 0,0 0 0 0 0,-1 0 0 0 0,1 0 0 0 0,-1 0 0 0 0,1 0 0 0 0,0 0 0 0 0,-1 0 0 0 0,1 0 0 0 0,-1 0 0 0 0,1 0-1 0 0,0 0 1 0 0,-1 0 0 0 0,1 0 0 0 0,-1 0 0 0 0,1 0 0 0 0,0-1 0 0 0,-1 1 0 0 0,1 0 0 0 0,-1 0 0 0 0,1 0 0 0 0,0 0 0 0 0,-1-1 0 0 0,1 1 0 0 0,0 0-1 0 0,-1-1 2 0 0,1 4 4 0 0,-8 7 20 0 0,1 0 0 0 0,-2 0 1 0 0,1 0-1 0 0,-1-1 0 0 0,-1-1 0 0 0,0 1 0 0 0,0-2 1 0 0,0 1-1 0 0,-1-1 0 0 0,0-1 0 0 0,-1 0 0 0 0,1-1 0 0 0,-1 0 1 0 0,0 0-1 0 0,0-1 0 0 0,-1-1 0 0 0,1 0 0 0 0,-6 0-24 0 0,7 0 18 0 0,-55 16 80 0 0,-1-2 0 0 0,-1-4 0 0 0,0-2-1 0 0,0-4 1 0 0,-1-2 0 0 0,-2-4-98 0 0,57 1 71 0 0,0-1-1 0 0,0-1 0 0 0,0-1 1 0 0,0 0-1 0 0,0 0 0 0 0,0-2 1 0 0,1 1-1 0 0,-1-2 0 0 0,1 0 1 0 0,0 0-1 0 0,0-2 0 0 0,0 1 1 0 0,0-2-1 0 0,1 1 0 0 0,0-2 1 0 0,1 0-1 0 0,-1 0 0 0 0,2-1 1 0 0,-1 0-1 0 0,1-1 0 0 0,1 0 1 0 0,-1-1-1 0 0,2 0 0 0 0,0 0 1 0 0,0-1-1 0 0,1 0 0 0 0,0 0 1 0 0,1 0-1 0 0,1-1 0 0 0,-1-3-70 0 0,-11-99 394 0 0,17 112-393 0 0,0 0-1 0 0,1 0 1 0 0,0 0 0 0 0,0 0-1 0 0,0 0 1 0 0,0 0 0 0 0,0 0-1 0 0,0 0 1 0 0,1 0 0 0 0,-1 0-1 0 0,1 1 1 0 0,0-1 0 0 0,0 1-1 0 0,0-1 1 0 0,0 1 0 0 0,1 0-1 0 0,-1 0 1 0 0,0 0 0 0 0,1 0-1 0 0,0 0 1 0 0,-1 0 0 0 0,1 1-1 0 0,0-1 1 0 0,0 1 0 0 0,0 0-1 0 0,0 0 1 0 0,0 0-1 0 0,0 0 1 0 0,0 1 0 0 0,0-1-1 0 0,0 1 1 0 0,0 0 0 0 0,1 0-1 0 0,1 0 0 0 0,14-1-14 0 0,-1 1 0 0 0,1 0 0 0 0,0 2-1 0 0,0 0 1 0 0,0 1 0 0 0,-1 1-1 0 0,0 1 1 0 0,0 1 0 0 0,0 0 0 0 0,0 1-1 0 0,-1 1 1 0 0,0 0 0 0 0,-1 2-1 0 0,1 1 15 0 0,-16-10 0 0 0,0 0-1 0 0,0 0 0 0 0,0 0 0 0 0,0 0 0 0 0,-1 0 0 0 0,1 0 0 0 0,0 0 0 0 0,-1 0 0 0 0,1 1 0 0 0,-1-1 0 0 0,0 0 0 0 0,1 1 1 0 0,-1-1-1 0 0,0 0 0 0 0,0 1 0 0 0,1-1 0 0 0,-1 0 0 0 0,0 1 0 0 0,0-1 0 0 0,-1 0 0 0 0,1 1 0 0 0,0-1 0 0 0,0 0 1 0 0,-1 1-1 0 0,1-1 0 0 0,0 0 0 0 0,-1 0 0 0 0,0 1 0 0 0,1-1 0 0 0,-1 0 0 0 0,0 0 0 0 0,1 0 0 0 0,-1 0 0 0 0,0 0 1 0 0,0 0-1 0 0,0 0 0 0 0,0 0 0 0 0,0 0 0 0 0,0 0 0 0 0,0 0 0 0 0,0-1 0 0 0,0 1 0 0 0,-1 0 0 0 0,1-1 0 0 0,0 1 1 0 0,0-1-1 0 0,-1 1 1 0 0,-60 34 26 0 0,-175 65 0 0 0,-201 61-2 0 0,336-125-185 0 0,101-36 122 0 0,1 0-1 0 0,0 0-4 0 0,260 17-205 0 0,-162 2 116 0 0,-98-16 133 0 0,1-1 1 0 0,0 1-1 0 0,-1 0 0 0 0,0 0 1 0 0,1 0-1 0 0,-1 0 1 0 0,0 0-1 0 0,-1 0 1 0 0,1-1-1 0 0,0 1 0 0 0,-1 0 1 0 0,0 0-1 0 0,1 0 1 0 0,-1-1-1 0 0,0 1 1 0 0,-1 0-1 0 0,1-1 0 0 0,0 1 1 0 0,-1-1-1 0 0,1 1 1 0 0,-1-1-1 0 0,0 0 1 0 0,0 0-1 0 0,0 0 0 0 0,0 0 1 0 0,0 0-1 0 0,0 0 1 0 0,-1 0-1 0 0,-1 1 0 0 0,1 0-2 0 0,-396 342 47 0 0,347-267-16 0 0,51-76-27 0 0,0 0-1 0 0,0-1 1 0 0,0 1 0 0 0,1 0 0 0 0,-1 0-1 0 0,1-1 1 0 0,-1 1 0 0 0,1 0 0 0 0,0 0-1 0 0,0 0 1 0 0,-1 0 0 0 0,1-1 0 0 0,1 1-1 0 0,-1 0 1 0 0,0 0 0 0 0,0 0 0 0 0,1 0-1 0 0,-1-1 1 0 0,1 1 0 0 0,-1 0 0 0 0,1 0-1 0 0,0-1 1 0 0,0 1 0 0 0,0 0 0 0 0,0-1-1 0 0,0 1 1 0 0,0-1 0 0 0,0 1 0 0 0,0-1-1 0 0,1 0 1 0 0,-1 0 0 0 0,0 1 0 0 0,1-1-1 0 0,-1 0 1 0 0,1 0 0 0 0,0 0 0 0 0,-1 0-1 0 0,1-1 1 0 0,0 1 0 0 0,-1 0 0 0 0,1-1-1 0 0,0 1 1 0 0,0-1 0 0 0,0 0 0 0 0,-1 1-1 0 0,2-1-1 0 0,41 4 15 0 0,1-2 0 0 0,0-2-1 0 0,0-2 1 0 0,0-2-1 0 0,0-1 1 0 0,-1-3 0 0 0,0-2-1 0 0,0-1 1 0 0,0-3-15 0 0,26-4-59 0 0,113-39-1402 0 0,-77-6-6061 0 0,-85 44 4027 0 0</inkml:trace>
  <inkml:trace contextRef="#ctx0" brushRef="#br0" timeOffset="2025.7">4999 191 808 0 0,'-37'-54'6423'0'0,"36"53"-6093"0"0,1 1-44 0 0,-3 66 914 0 0,46 291-747 0 0,-46-225-5572 0 0,-4-87 2654 0 0</inkml:trace>
  <inkml:trace contextRef="#ctx0" brushRef="#br0" timeOffset="2524.627">4021 405 456 0 0,'-29'-88'7283'0'0,"28"87"-6797"0"0,1 1-49 0 0,0 0-37 0 0,24 182 2068 0 0,-17-118-2273 0 0,10 146 264 0 0,-21-70-4561 0 0,-1-115 1042 0 0,-2-2 234 0 0</inkml:trace>
  <inkml:trace contextRef="#ctx0" brushRef="#br0" timeOffset="3426.231">3734 540 264 0 0,'-71'-165'8998'0'0,"71"164"-8655"0"0,0 1-28 0 0,0 0-27 0 0,-1 4-10 0 0,2 26 141 0 0,0 0 0 0 0,2 0 0 0 0,2 0 0 0 0,0-1 1 0 0,2 1-1 0 0,9 25-419 0 0,14 67 848 0 0,-28-117-818 0 0,0 1-1 0 0,0-1 1 0 0,-1 1-1 0 0,0 0 1 0 0,0-1-1 0 0,0 1 1 0 0,-1 0-1 0 0,0 0 1 0 0,0-1-1 0 0,0 1 1 0 0,-1 0-1 0 0,0 0 1 0 0,0-1-1 0 0,-1 1 1 0 0,1-1-1 0 0,-1 1 1 0 0,0-1-1 0 0,-1 0 1 0 0,1 1-1 0 0,-1-1 1 0 0,0 0-1 0 0,0-1 1 0 0,-1 1-1 0 0,1-1 1 0 0,-1 1-1 0 0,0-1 1 0 0,0 0-1 0 0,-1 0 1 0 0,1-1 0 0 0,-1 1-1 0 0,0-1 1 0 0,0 0-1 0 0,0 0 1 0 0,0-1-1 0 0,-1 1-29 0 0,-3 1 8 0 0,1-1-1 0 0,-1 0 1 0 0,0 0-1 0 0,1 0 1 0 0,-1-1-1 0 0,0-1 1 0 0,-1 0-1 0 0,1 0 1 0 0,0-1-1 0 0,0 0 1 0 0,0 0 0 0 0,-1-1-1 0 0,1 0 1 0 0,0-1-1 0 0,0 0 1 0 0,0 0-1 0 0,1-1 1 0 0,-1 0-1 0 0,0 0 1 0 0,1-1-1 0 0,0-1 1 0 0,0 1 0 0 0,0-1-1 0 0,1 0 1 0 0,-1-1-1 0 0,1 0 1 0 0,1 0-1 0 0,-1-1 1 0 0,1 0-1 0 0,0 0 1 0 0,0 0-1 0 0,1 0 1 0 0,0-1 0 0 0,1 0-1 0 0,-1-2-7 0 0,-20-40-216 0 0,-29 49 87 0 0,44 2 116 0 0,-171 6-404 0 0,181-7 413 0 0,-1 0 1 0 0,0 1-1 0 0,0-1 0 0 0,0 0 1 0 0,1 0-1 0 0,-1 0 1 0 0,0 0-1 0 0,0 0 0 0 0,0 0 1 0 0,0 0-1 0 0,1-1 1 0 0,-1 1-1 0 0,0 0 1 0 0,0 0-1 0 0,0-1 0 0 0,1 1 1 0 0,-1 0-1 0 0,0-1 1 0 0,1 1-1 0 0,-1-1 1 0 0,0 1-1 0 0,1-1 0 0 0,-1 1 1 0 0,0-1-1 0 0,1 1 1 0 0,-1-1-1 0 0,1 0 1 0 0,-1 1-1 0 0,1-1 0 0 0,-1 0 1 0 0,1 1-1 0 0,0-1 1 0 0,-1 0-1 0 0,1 0 0 0 0,0 1 1 0 0,-1-1-1 0 0,1 0 1 0 0,0 0-1 0 0,0 0 1 0 0,0 0-1 0 0,0 1 0 0 0,0-1 1 0 0,0 0-1 0 0,0 0 1 0 0,0 0-1 0 0,0 0 1 0 0,0 1-1 0 0,0-1 0 0 0,1 0 1 0 0,-1 0-1 0 0,0 1 1 0 0,1-1-1 0 0,-1 0 1 0 0,0 0-1 0 0,1 1 0 0 0,-1-1 1 0 0,1 0-1 0 0,-1 1 1 0 0,1-1-1 0 0,-1 0 1 0 0,1 1-1 0 0,0-1 0 0 0,-1 1 1 0 0,1-1-1 0 0,0 1 1 0 0,-1-1-1 0 0,1 1 0 0 0,0 0 1 0 0,-1-1 3 0 0,56-25-142 0 0,-45 24 128 0 0,0 1 1 0 0,0 0-1 0 0,0 0 1 0 0,0 1-1 0 0,0 1 1 0 0,0-1-1 0 0,0 2 1 0 0,0 0 0 0 0,0 0-1 0 0,0 1 1 0 0,0 0-1 0 0,-1 1 1 0 0,0 0-1 0 0,0 1 1 0 0,0 0-1 0 0,0 1 1 0 0,-1 0-1 0 0,1 0 1 0 0,-2 1-1 0 0,1 0 1 0 0,7 8 13 0 0,-15-13 2 0 0,1 1 1 0 0,-1-1 0 0 0,0 1-1 0 0,0-1 1 0 0,0 1 0 0 0,-1-1 0 0 0,1 1-1 0 0,-1 0 1 0 0,1 0 0 0 0,-1-1-1 0 0,0 1 1 0 0,0 0 0 0 0,0 0-1 0 0,0-1 1 0 0,0 1 0 0 0,-1 0 0 0 0,1-1-1 0 0,-1 1 1 0 0,0 0 0 0 0,0-1-1 0 0,0 1 1 0 0,0-1 0 0 0,0 1 0 0 0,-1-1-1 0 0,1 0 1 0 0,-1 1 0 0 0,1-1-1 0 0,-1 0 1 0 0,0 0 0 0 0,0 0-1 0 0,0 0 1 0 0,0 0 0 0 0,0-1 0 0 0,0 1-1 0 0,-1-1 1 0 0,1 1 0 0 0,0-1-1 0 0,-1 0 1 0 0,0 0-3 0 0,-103 47 117 0 0,83-40-73 0 0,0-1 1 0 0,-1-1 0 0 0,1-1 0 0 0,-1-1 0 0 0,-1-2 0 0 0,1 0 0 0 0,0-1 0 0 0,0-1-1 0 0,-1-2 1 0 0,-19-3-45 0 0,34-1 93 0 0,1 0-1 0 0,0 0 0 0 0,0-1 0 0 0,0 0 0 0 0,1-1 1 0 0,0 0-1 0 0,0 0 0 0 0,1-1 0 0 0,0 0 0 0 0,1 0 1 0 0,0-1-1 0 0,0 1 0 0 0,1-1 0 0 0,0 0 0 0 0,1-1 1 0 0,0 1-1 0 0,1-1 0 0 0,0 0 0 0 0,1 0 1 0 0,0 0-1 0 0,0 0 0 0 0,1-10-92 0 0,-1 12 47 0 0,-32-301 1357 0 0,32 264-2820 0 0,2 44 597 0 0,0 2-189 0 0,0 0-343 0 0,-11 13-4430 0 0,11-13 5010 0 0,-7 9-3000 0 0</inkml:trace>
  <inkml:trace contextRef="#ctx0" brushRef="#br0" timeOffset="4644.17">2396 382 828 0 0,'-36'-60'8043'0'0,"36"59"-7811"0"0,0 1-20 0 0,0 0-24 0 0,0 0-1 0 0,13 37 480 0 0,126 234 2206 0 0,-128-249-2702 0 0,-7-18-137 0 0,0 0-1 0 0,0 0 1 0 0,-1 1-1 0 0,0-1 1 0 0,1 1-1 0 0,-1 0 1 0 0,-1 0-1 0 0,1 0 1 0 0,-1 1-1 0 0,0-1 1 0 0,0 0-1 0 0,-1 1 0 0 0,1-1 1 0 0,-1 1-1 0 0,0 0 1 0 0,-1-1-1 0 0,1 1 1 0 0,-1 0-1 0 0,0-1 1 0 0,-1 1-1 0 0,0 0 1 0 0,1-1-1 0 0,-2 1 1 0 0,1 0-1 0 0,-1-1 1 0 0,1 0-1 0 0,-2 1 0 0 0,1-1 1 0 0,0 0-1 0 0,-1 0 1 0 0,0 0-1 0 0,0 0 1 0 0,-1-1-1 0 0,1 1 1 0 0,-1-1-1 0 0,0 0 1 0 0,0 0-1 0 0,-1 0 1 0 0,1-1-1 0 0,-1 1-33 0 0,-8 2 26 0 0,-1-1-1 0 0,1 0 1 0 0,-1 0-1 0 0,0-2 1 0 0,-1 1-1 0 0,1-2 1 0 0,0 0-1 0 0,-1-1 1 0 0,0 0-1 0 0,1-1 1 0 0,-1-1-1 0 0,1 0 1 0 0,-1-1-1 0 0,-4-2-25 0 0,13 2 4 0 0,0-2 0 0 0,0 1 0 0 0,0-1-1 0 0,0 0 1 0 0,0 0 0 0 0,1 0 0 0 0,-1-1 0 0 0,1 0-1 0 0,1 0 1 0 0,-1 0 0 0 0,1 0 0 0 0,-1-1-1 0 0,2 0 1 0 0,-1 0 0 0 0,1 0 0 0 0,0 0-1 0 0,0-1 1 0 0,0 1 0 0 0,1-1 0 0 0,0 0 0 0 0,0 1-1 0 0,1-1 1 0 0,0 0 0 0 0,0 0 0 0 0,1 0-1 0 0,0 0 1 0 0,0 0 0 0 0,0-1-4 0 0,0 4-3 0 0,0-14-126 0 0,0 17 105 0 0,0 1 6 0 0,0 0-11 0 0,0 0 8 0 0,0 0 11 0 0,-4 30 6 0 0,-1-24 14 0 0,0-1 0 0 0,-1 0 0 0 0,1-1 0 0 0,-1 1 1 0 0,0-1-1 0 0,0 0 0 0 0,0-1 0 0 0,0 1 0 0 0,-1-1 1 0 0,1 0-1 0 0,-1-1 0 0 0,0 0 0 0 0,0 0 0 0 0,0 0 1 0 0,0-1-1 0 0,0 0 0 0 0,-7 0-10 0 0,11-1 1 0 0,0-1-1 0 0,1 0 1 0 0,-1 0-1 0 0,0-1 1 0 0,1 1-1 0 0,-1 0 1 0 0,1-1-1 0 0,-1 0 1 0 0,1 1-1 0 0,0-1 1 0 0,0 0-1 0 0,0 0 1 0 0,0 0-1 0 0,0 0 1 0 0,0-1-1 0 0,0 1 1 0 0,1 0-1 0 0,-1-1 1 0 0,1 1-1 0 0,0-1 1 0 0,0 0-1 0 0,0 1 1 0 0,0-1-1 0 0,0 0 1 0 0,0 0-1 0 0,1-2 0 0 0,0 4-14 0 0,-8-3-229 0 0,3 12 208 0 0,-1 0-1 0 0,0 0 1 0 0,0 0-1 0 0,-1-1 1 0 0,0 0 0 0 0,0 0-1 0 0,0-1 1 0 0,-1 0-1 0 0,0 0 1 0 0,0-1 0 0 0,-1 0-1 0 0,1 0 1 0 0,-1-1-1 0 0,0 0 1 0 0,-1-1 0 0 0,1 0-1 0 0,0 0 1 0 0,-1-1-1 0 0,0 0 1 0 0,1-1 0 0 0,-1 0-1 0 0,0-1 1 0 0,0 0-1 0 0,0 0 1 0 0,0-1 0 0 0,1 0-1 0 0,-1-1 1 0 0,0 0-1 0 0,1 0 1 0 0,-3-2 35 0 0,-93-110-171 0 0,78 81 424 0 0,77 135 415 0 0,-47-95-614 0 0,0 0 0 0 0,-1 0 0 0 0,1 0 0 0 0,-2 1 1 0 0,1-1-1 0 0,-1 0 0 0 0,0 1 0 0 0,0 0 0 0 0,-1-1 0 0 0,0 1 0 0 0,0-1 0 0 0,-1 1 1 0 0,0-1-1 0 0,0 1 0 0 0,-1-1 0 0 0,0 0 0 0 0,0 1 0 0 0,-1-1 0 0 0,0 0 0 0 0,0 0 0 0 0,0-1 1 0 0,-1 1-1 0 0,0-1 0 0 0,-2 2-54 0 0,-1 2 68 0 0,-2 0 0 0 0,1 0 0 0 0,-1-1 1 0 0,0 0-1 0 0,-1 0 0 0 0,0-1 0 0 0,0-1 0 0 0,-1 1 1 0 0,0-2-1 0 0,0 0 0 0 0,-1 0 0 0 0,0-1 0 0 0,0 0 1 0 0,0-1-1 0 0,0 0 0 0 0,-1-1 0 0 0,1-1 0 0 0,-1 0 1 0 0,0 0-1 0 0,0-2 0 0 0,0 1 0 0 0,0-2 0 0 0,1 0 1 0 0,-1 0-1 0 0,0-1 0 0 0,0 0 0 0 0,-8-4-68 0 0,12 1 6 0 0,1 0 0 0 0,0 0 0 0 0,0-1-1 0 0,0 0 1 0 0,1-1 0 0 0,0 0 0 0 0,0 0-1 0 0,1 0 1 0 0,0-1 0 0 0,0 0-1 0 0,0 0 1 0 0,1 0 0 0 0,1-1 0 0 0,-1 0-1 0 0,1 1 1 0 0,1-2 0 0 0,0 1 0 0 0,0 0-1 0 0,1-1 1 0 0,0 1 0 0 0,0-1 0 0 0,1 0-1 0 0,1 0 1 0 0,-1 1 0 0 0,2-1 0 0 0,-1 0-1 0 0,1 0 1 0 0,1 1 0 0 0,0-1 0 0 0,0 1-1 0 0,1-1 1 0 0,0 1 0 0 0,1 0 0 0 0,3-6-6 0 0,46-58-3141 0 0,-9 33-4435 0 0,-24 22 3527 0 0</inkml:trace>
  <inkml:trace contextRef="#ctx0" brushRef="#br0" timeOffset="5432.514">2447 250 740 0 0,'-96'-44'9352'0'0,"43"22"-7728"0"0,52 22-1532 0 0,1 0 16 0 0,-6-5 742 0 0,175-46-790 0 0,290-53-125 0 0,-344 81-1082 0 0,-114 22 471 0 0,-1 1-306 0 0,0 0-873 0 0,0 0-1211 0 0,0 0 235 0 0</inkml:trace>
  <inkml:trace contextRef="#ctx0" brushRef="#br0" timeOffset="-2603.35">12759 282 388 0 0,'84'-34'8162'0'0,"-83"34"-7486"0"0,-1 0-57 0 0,0 0-78 0 0,-3-1-57 0 0,-6 0-358 0 0,0 1-1 0 0,0 0 0 0 0,0 0 1 0 0,0 0-1 0 0,1 1 0 0 0,-1 1 0 0 0,0 0 1 0 0,0 0-1 0 0,1 0 0 0 0,0 1 1 0 0,-1 1-1 0 0,1-1 0 0 0,0 1 0 0 0,1 0 1 0 0,-1 1-1 0 0,1 0 0 0 0,-1 0 1 0 0,2 1-1 0 0,-1 0 0 0 0,1 0 0 0 0,-1 0 1 0 0,2 1-1 0 0,-1 0 0 0 0,1 0 1 0 0,0 1-1 0 0,-2 4-125 0 0,9-7 24 0 0,-1 1-1 0 0,1 0 1 0 0,1-1-1 0 0,-1 0 1 0 0,1 1-1 0 0,0-1 1 0 0,0 0-1 0 0,0 0 1 0 0,1-1 0 0 0,-1 1-1 0 0,1-1 1 0 0,1 0-1 0 0,-1 0 1 0 0,0 0-1 0 0,1 0 1 0 0,0-1-1 0 0,0 0 1 0 0,0 0 0 0 0,0 0-1 0 0,0 0 1 0 0,1-1-1 0 0,-1 0 1 0 0,1 0-1 0 0,0-1 1 0 0,0 1-1 0 0,-1-1 1 0 0,1 0 0 0 0,0-1-1 0 0,0 0 1 0 0,2 0-24 0 0,157 24 344 0 0,-165-24-344 0 0,-1 0 1 0 0,1 0-1 0 0,-1 0 0 0 0,1 1 0 0 0,0-1 0 0 0,-1 0 0 0 0,1 0 0 0 0,-1 1 0 0 0,1-1 0 0 0,0 1 0 0 0,-1-1 0 0 0,1 0 0 0 0,0 1 0 0 0,-1-1 0 0 0,1 1 0 0 0,0-1 0 0 0,-1 0 0 0 0,1 1 0 0 0,0-1 1 0 0,0 1-1 0 0,0-1 0 0 0,0 1 0 0 0,-1-1 0 0 0,1 1 0 0 0,0-1 0 0 0,0 1 0 0 0,0-1 0 0 0,0 1 0 0 0,0-1 0 0 0,0 1 0 0 0,0-1 0 0 0,0 1 0 0 0,1-1 0 0 0,-1 1 0 0 0,0-1 0 0 0,0 1 0 0 0,0-1 1 0 0,0 1-1 0 0,1-1 0 0 0,-1 1 0 0 0,0-1 0 0 0,0 1 0 0 0,1-1 0 0 0,-1 0 0 0 0,0 1 0 0 0,1-1 0 0 0,-1 1 0 0 0,1-1 0 0 0,-1 0 0 0 0,0 1 0 0 0,1-1 0 0 0,-1 0 0 0 0,1 0 0 0 0,-1 1 1 0 0,1-1-1 0 0,-1 0 0 0 0,1 0 0 0 0,-1 0 0 0 0,-45 18-15 0 0,44-18 13 0 0,-114 35 8 0 0,0-6 0 0 0,-2-5-1 0 0,-39 1-5 0 0,144-23-9 0 0,-1 1 0 0 0,1-1-1 0 0,-1-1 1 0 0,1-1-1 0 0,-1 1 1 0 0,1-2 0 0 0,-1 0-1 0 0,1 0 1 0 0,-1-1-1 0 0,1-1 1 0 0,0 0 0 0 0,0-1-1 0 0,0 0 1 0 0,1 0 0 0 0,-1-2-1 0 0,1 1 1 0 0,0-1-1 0 0,0-1 1 0 0,1 0 0 0 0,0-1-1 0 0,0 0 1 0 0,1 0-1 0 0,0-1 1 0 0,-5-6 9 0 0,-73-111-841 0 0,85 124 830 0 0,0 1 0 0 0,0 0 0 0 0,0 0 0 0 0,-1-1 0 0 0,1 1 0 0 0,0 1-1 0 0,-1-1 1 0 0,1 0 0 0 0,0 1 0 0 0,-1-1 0 0 0,1 1 0 0 0,-1-1 0 0 0,1 1 0 0 0,-1 0 0 0 0,1 0 0 0 0,-1 0 0 0 0,1 1 0 0 0,-1-1 0 0 0,1 1 0 0 0,-1-1 0 0 0,1 1 0 0 0,0 0 0 0 0,-1 0 0 0 0,1 0 0 0 0,0 0 0 0 0,0 0 0 0 0,-1 0 0 0 0,1 1 0 0 0,0-1 0 0 0,0 1 0 0 0,1-1 0 0 0,-1 1 0 0 0,0 0 0 0 0,0 0 0 0 0,1 0 0 0 0,-1 0 11 0 0,-53 77-159 0 0,51-68 142 0 0,1-8 13 0 0,0 0 1 0 0,0 1 0 0 0,1 0 0 0 0,0-1-1 0 0,-1 1 1 0 0,1 0 0 0 0,1 0 0 0 0,-1 0-1 0 0,1 1 1 0 0,-1-1 0 0 0,1 0 0 0 0,0 0-1 0 0,1 1 1 0 0,-1-1 0 0 0,1 1 0 0 0,0-1-1 0 0,0 0 1 0 0,0 1 0 0 0,0-1 0 0 0,1 1-1 0 0,0-1 1 0 0,0 0 0 0 0,0 0 0 0 0,0 1-1 0 0,1-1 1 0 0,0 0 0 0 0,0 0 0 0 0,0 0-1 0 0,0 0 1 0 0,0-1 0 0 0,1 1-1 0 0,0-1 1 0 0,0 1 0 0 0,0-1 0 0 0,0 0-1 0 0,0 0 1 0 0,1 0 3 0 0,1 0 0 0 0,-1-1-1 0 0,1 0 0 0 0,0-1 1 0 0,0 1-1 0 0,-1-1 0 0 0,1 0 0 0 0,0 0 1 0 0,1 0-1 0 0,-1-1 0 0 0,0 0 1 0 0,0 0-1 0 0,0 0 0 0 0,0 0 1 0 0,0-1-1 0 0,0 0 0 0 0,0 0 1 0 0,0 0-1 0 0,0-1 0 0 0,-1 0 1 0 0,1 1-1 0 0,0-2 0 0 0,-1 1 1 0 0,1-1-1 0 0,-1 1 0 0 0,0-1 1 0 0,0 0-1 0 0,0-1 0 0 0,0 1 0 0 0,-1-1 1 0 0,1 1-1 0 0,-1-1 0 0 0,0 0 1 0 0,0 0-1 0 0,0-1 0 0 0,-1 1 1 0 0,1-1-1 0 0,-1 1 0 0 0,0-1 1 0 0,-1 0-1 0 0,1 0 0 0 0,-1 1 1 0 0,0-1-1 0 0,0 0 0 0 0,0-1 1 0 0,-1 1-1 0 0,1 0 0 0 0,-2-3 1 0 0,-3 2-13 0 0,-1 1 0 0 0,0-1 0 0 0,0 1 0 0 0,0 1 0 0 0,-1-1 0 0 0,0 1 0 0 0,0 0 0 0 0,0 0-1 0 0,0 1 1 0 0,0 0 0 0 0,-1 0 0 0 0,0 0 0 0 0,1 1 0 0 0,-1 0 0 0 0,0 0 0 0 0,0 0 0 0 0,0 1 0 0 0,0 1 0 0 0,0-1-1 0 0,-1 1 1 0 0,1 0 0 0 0,0 0 0 0 0,0 1 0 0 0,0 0 0 0 0,0 1 0 0 0,0-1 0 0 0,-3 2 13 0 0,-528 43-365 0 0,532-45 368 0 0,0 0 0 0 0,0-1 0 0 0,-1 1 0 0 0,1-1 1 0 0,0 0-1 0 0,0-1 0 0 0,-1 0 0 0 0,1 0 0 0 0,0 0 0 0 0,0 0 0 0 0,0-1 0 0 0,0 0 0 0 0,0 0 0 0 0,0-1 0 0 0,1 0 0 0 0,-1 0 0 0 0,1 0 1 0 0,0-1-1 0 0,0 1 0 0 0,0-1 0 0 0,0-1 0 0 0,0 1 0 0 0,1-1 0 0 0,0 1 0 0 0,0-1 0 0 0,0 0-3 0 0,6 0-3 0 0,1 1 0 0 0,-1-1 0 0 0,1 1-1 0 0,0 0 1 0 0,0 0 0 0 0,0 0 0 0 0,0 0 0 0 0,1 1 0 0 0,-1 0-1 0 0,1-1 1 0 0,0 1 0 0 0,0 0 0 0 0,0 1 0 0 0,0-1-1 0 0,1 1 1 0 0,-1 0 0 0 0,1 0 0 0 0,0 0 0 0 0,-1 0-1 0 0,1 1 1 0 0,0 0 0 0 0,0 0 0 0 0,0 0 0 0 0,0 1 0 0 0,0 0-1 0 0,0 0 1 0 0,0 0 0 0 0,0 0 0 0 0,0 1 0 0 0,0 0-1 0 0,-1 0 1 0 0,1 0 0 0 0,0 0 0 0 0,0 1 0 0 0,-1 0-1 0 0,1 0 4 0 0,8 3 97 0 0,-1 0-1 0 0,1 0 0 0 0,-1 1 1 0 0,0 1-1 0 0,-1 0 0 0 0,1 1 1 0 0,-1 0-1 0 0,-1 0 0 0 0,0 1 1 0 0,0 1-1 0 0,-1 0 0 0 0,0 0 1 0 0,0 1-1 0 0,-1 0 0 0 0,-1 0 1 0 0,0 1-1 0 0,-1 0 0 0 0,0 0 1 0 0,0 0-1 0 0,-1 1 0 0 0,-1 0 0 0 0,0 0 1 0 0,-1 0-1 0 0,-1 0 0 0 0,0 1 1 0 0,0 7-97 0 0,-6-11 57 0 0,-1 0 0 0 0,0 0 1 0 0,-1-1-1 0 0,0 0 1 0 0,0 0-1 0 0,-1 0 0 0 0,0 0 1 0 0,-1-1-1 0 0,0-1 0 0 0,0 1 1 0 0,-1-1-1 0 0,0 0 1 0 0,0-1-1 0 0,0 0 0 0 0,-1-1 1 0 0,0 0-1 0 0,0 0 0 0 0,0-1 1 0 0,-1-1-1 0 0,1 1 0 0 0,-1-2 1 0 0,-6 2-58 0 0,-180 48-1990 0 0,61-41-6662 0 0,108-13 5409 0 0</inkml:trace>
  <inkml:trace contextRef="#ctx0" brushRef="#br0" timeOffset="-2266.351">10686 444 628 0 0,'4'-20'5826'0'0,"27"32"-3968"0"0,33 34-612 0 0,-46-33-826 0 0,-12-9-284 0 0,-1-1-1 0 0,0 0 1 0 0,1 1 0 0 0,-1 0 0 0 0,-1 0-1 0 0,1 1 1 0 0,-1-1 0 0 0,1 1-1 0 0,-1 0 1 0 0,-1 0 0 0 0,1 1-1 0 0,-1-1 1 0 0,0 1 0 0 0,0-1-1 0 0,0 1 1 0 0,-1 0 0 0 0,0 0-1 0 0,0 0 1 0 0,0 1 0 0 0,-1 0-136 0 0,-4-2 8 0 0,0 0 0 0 0,0-1 0 0 0,0 1 0 0 0,-1-1 0 0 0,0 1-1 0 0,0-1 1 0 0,0-1 0 0 0,0 1 0 0 0,-1 0 0 0 0,0-1 0 0 0,1 0 0 0 0,-1 0 0 0 0,0 0 0 0 0,0-1 0 0 0,-1 0 0 0 0,1 0 0 0 0,0 0 0 0 0,-1-1 0 0 0,0 1 0 0 0,-4-1-8 0 0,-5 5-343 0 0,-62 16-2446 0 0,25-13-1845 0 0,22-5 1773 0 0</inkml:trace>
  <inkml:trace contextRef="#ctx0" brushRef="#br0" timeOffset="-1724.533">10364 293 412 0 0,'-8'-19'1893'0'0,"-28"-10"1657"0"0,29 29-3400 0 0,-1 0 1 0 0,1 1-1 0 0,-1 0 0 0 0,1 0 1 0 0,-1 1-1 0 0,1 0 0 0 0,0 0 0 0 0,-1 1 1 0 0,1 0-1 0 0,1 0 0 0 0,-1 0 0 0 0,0 1 1 0 0,1 0-1 0 0,0 0 0 0 0,0 1 0 0 0,0 0 1 0 0,0 0-1 0 0,1 0 0 0 0,0 1 1 0 0,0 0-1 0 0,0 0 0 0 0,1 0 0 0 0,0 0 1 0 0,0 1-1 0 0,0-1 0 0 0,1 1 0 0 0,0 0 1 0 0,1 0-1 0 0,-1 2-150 0 0,3-4 48 0 0,1-1-1 0 0,-1 1 1 0 0,1-1-1 0 0,0 1 1 0 0,0-1-1 0 0,0 1 1 0 0,1-1 0 0 0,0 0-1 0 0,0 1 1 0 0,0-1-1 0 0,0 0 1 0 0,1-1 0 0 0,-1 1-1 0 0,1 0 1 0 0,0-1-1 0 0,0 1 1 0 0,0-1-1 0 0,1 0 1 0 0,-1 0 0 0 0,1 0-1 0 0,0 0 1 0 0,-1-1-1 0 0,1 0 1 0 0,1 1 0 0 0,-1-1-1 0 0,2 0-47 0 0,120 43 794 0 0,-118-43-720 0 0,16 4 129 0 0,74 36 1006 0 0,-99-38-1170 0 0,0 0-1 0 0,0-1 1 0 0,0 0-1 0 0,0 1 1 0 0,0-1-1 0 0,-1 0 1 0 0,0 1 0 0 0,0-1-1 0 0,0 0 1 0 0,0 0-1 0 0,0-1 1 0 0,0 1-1 0 0,-1 0 1 0 0,0-1 0 0 0,1 1-1 0 0,-1-1 1 0 0,0 0-1 0 0,0 0 1 0 0,0 0-1 0 0,0 0 1 0 0,0-1 0 0 0,-1 1-1 0 0,1-1 1 0 0,-1 0-1 0 0,1 0 1 0 0,-1 0 0 0 0,1 0-1 0 0,-1 0 1 0 0,0-1-39 0 0,-67 18 198 0 0,-1-3 0 0 0,0-3 0 0 0,0-4 1 0 0,-1-2-1 0 0,0-4 0 0 0,-20-4-198 0 0,78 2 150 0 0,0-1-1 0 0,-1-1 1 0 0,1 0-1 0 0,0-1 0 0 0,0-1 1 0 0,1-1-1 0 0,-1 0 1 0 0,1 0-1 0 0,0-2 1 0 0,-6-3-150 0 0,15 8 1 0 0,1 0 1 0 0,0-1-1 0 0,0 1 0 0 0,0-1 1 0 0,0 0-1 0 0,1 0 0 0 0,-1-1 1 0 0,1 1-1 0 0,0-1 1 0 0,0 1-1 0 0,0-1 0 0 0,0 0 1 0 0,0 0-1 0 0,1 0 0 0 0,0-1 1 0 0,0 1-1 0 0,0 0 1 0 0,0-1-1 0 0,1 0 0 0 0,0 1 1 0 0,0-1-1 0 0,0 0 0 0 0,1 1 1 0 0,-1-1-1 0 0,1 0 1 0 0,0 0-1 0 0,0 0 0 0 0,1 1 1 0 0,0-1-1 0 0,-1 0 0 0 0,1 0 1 0 0,1 1-1 0 0,-1-1 1 0 0,2-2-2 0 0,43-52-3455 0 0,-5 31-4032 0 0,-23 18 3753 0 0</inkml:trace>
  <inkml:trace contextRef="#ctx0" brushRef="#br0" timeOffset="-1466.48">9897 1017 992 0 0,'28'19'4662'0'0,"33"-26"-2643"0"0,96-23 390 0 0,-34 8-2833 0 0,-44 1-4639 0 0,-64 15 2476 0 0</inkml:trace>
  <inkml:trace contextRef="#ctx0" brushRef="#br0" timeOffset="-457.808">9237 583 752 0 0,'-25'-12'4386'0'0,"20"13"-4229"0"0,-1 0 0 0 0,0 0-1 0 0,1 1 1 0 0,-1 0 0 0 0,1 0-1 0 0,0 0 1 0 0,-1 1 0 0 0,1 0-1 0 0,0 0 1 0 0,1 0 0 0 0,-1 1-1 0 0,0-1 1 0 0,1 1-1 0 0,0 0 1 0 0,0 0 0 0 0,0 1-1 0 0,0-1 1 0 0,1 1 0 0 0,0 0-1 0 0,0 0 1 0 0,0 0 0 0 0,1 0-1 0 0,-1 0 1 0 0,1 1-1 0 0,0-1 1 0 0,1 1 0 0 0,-1-1-1 0 0,1 1 1 0 0,0 0 0 0 0,1 0-1 0 0,-1-1 1 0 0,1 5-157 0 0,6-3 74 0 0,1-1 0 0 0,-1 0 0 0 0,1-1-1 0 0,0 1 1 0 0,0-1 0 0 0,0-1 0 0 0,1 1 0 0 0,-1-1 0 0 0,1 0 0 0 0,0-1 0 0 0,1 0-1 0 0,-1 0 1 0 0,0-1 0 0 0,1 0 0 0 0,-1-1 0 0 0,3 1-74 0 0,-3 0 52 0 0,118 28 613 0 0,-174 6-347 0 0,16-25-136 0 0,0-1 0 0 0,0-2 0 0 0,-1-1 0 0 0,0-2 0 0 0,0-1 0 0 0,0-1 0 0 0,0-2 1 0 0,-1-2-1 0 0,-28-3-182 0 0,47-2 145 0 0,1 0 1 0 0,1-1-1 0 0,-1 0 1 0 0,1-1-1 0 0,0 0 1 0 0,1-1-1 0 0,0-1 1 0 0,1 0-1 0 0,0-1 1 0 0,0 0-1 0 0,1 0 1 0 0,0-1-1 0 0,1 0 1 0 0,1-1-1 0 0,0 0 1 0 0,0 0-1 0 0,2-1 1 0 0,0 0-1 0 0,0 0 1 0 0,0-5-146 0 0,-82-215 758 0 0,61 99-437 0 0,68 175-625 0 0,-36-26 274 0 0,0 0-1 0 0,-1 0 1 0 0,0 0-1 0 0,-1 0 0 0 0,0 1 1 0 0,-2 0-1 0 0,0-1 1 0 0,0 1-1 0 0,-1 0 1 0 0,-1-1-1 0 0,-1 1 0 0 0,0 0 1 0 0,0-1-1 0 0,-2 0 1 0 0,0 0-1 0 0,0 0 0 0 0,-1 0 1 0 0,-1 0-1 0 0,-1-1 1 0 0,0 0-1 0 0,0 0 1 0 0,-1-1-1 0 0,-1 0 0 0 0,0-1 1 0 0,0 1-1 0 0,-1-2 1 0 0,-1 1-1 0 0,0-2 1 0 0,-9 7 30 0 0,-130 92-378 0 0,148-105 364 0 0,0-1-1 0 0,1 1 0 0 0,0-1 1 0 0,0 0-1 0 0,0 1 1 0 0,0 0-1 0 0,0-1 1 0 0,0 1-1 0 0,0 0 0 0 0,1-1 1 0 0,0 1-1 0 0,-1 0 1 0 0,1 0-1 0 0,0 0 0 0 0,0-1 1 0 0,1 1-1 0 0,-1 0 1 0 0,0 0-1 0 0,1-1 1 0 0,0 1-1 0 0,0 0 0 0 0,-1-1 1 0 0,2 1-1 0 0,-1-1 1 0 0,0 1-1 0 0,0-1 0 0 0,1 1 1 0 0,-1-1-1 0 0,1 0 1 0 0,0 0-1 0 0,0 0 1 0 0,0 0-1 0 0,0 0 0 0 0,0 0 1 0 0,0 0 14 0 0,26 62-487 0 0,-32-54 485 0 0,-1 0 0 0 0,0 0 0 0 0,0-1-1 0 0,-1 1 1 0 0,-1-1 0 0 0,1-1 0 0 0,-2 1 0 0 0,1-1-1 0 0,-1 0 1 0 0,0-1 0 0 0,-1 0 0 0 0,1 0-1 0 0,-1-1 1 0 0,-1 0 0 0 0,1-1 0 0 0,-1 0-1 0 0,0 0 1 0 0,0-1 0 0 0,-1 0 0 0 0,1-1 0 0 0,-1 0-1 0 0,0-1 1 0 0,0 0 0 0 0,0 0 0 0 0,0-2-1 0 0,-2 1 3 0 0,2 2 79 0 0,1 0 0 0 0,-1-1-1 0 0,0-1 1 0 0,0 1 0 0 0,0-2 0 0 0,1 1-1 0 0,-1-2 1 0 0,0 1 0 0 0,0-2-1 0 0,0 1 1 0 0,1-1 0 0 0,-1-1-1 0 0,1 0 1 0 0,-1 0 0 0 0,1-1-1 0 0,0-1 1 0 0,0 1 0 0 0,1-2 0 0 0,-1 1-1 0 0,1-1 1 0 0,1-1 0 0 0,-1 0-1 0 0,1 0 1 0 0,0 0 0 0 0,1-1-1 0 0,-1 0 1 0 0,2-1 0 0 0,-1 0-1 0 0,1 0 1 0 0,0 0 0 0 0,1 0 0 0 0,0-1-1 0 0,1 0 1 0 0,0 0 0 0 0,0-1-1 0 0,1 1 1 0 0,1-1 0 0 0,0 1-1 0 0,0-1 1 0 0,1-2-79 0 0,24-71-2548 0 0,18 39-6463 0 0,-29 34 5093 0 0</inkml:trace>
  <inkml:trace contextRef="#ctx0" brushRef="#br1" timeOffset="11805.908">13642 2136 368 0 0,'-209'88'4137'0'0,"207"-87"-4051"0"0,0 1 1 0 0,0-1-1 0 0,0 1 1 0 0,0-1-1 0 0,0 0 0 0 0,0 0 1 0 0,-1 0-1 0 0,1 0 1 0 0,0 0-1 0 0,-1-1 0 0 0,1 1 1 0 0,-1-1-1 0 0,1 1 1 0 0,0-1-1 0 0,-1 0 0 0 0,1 0 1 0 0,-1 0-1 0 0,1 0 1 0 0,-1 0-1 0 0,1-1 0 0 0,0 1 1 0 0,-1-1-1 0 0,1 0 1 0 0,-1 1-1 0 0,1-1 0 0 0,0 0 1 0 0,0 0-1 0 0,0-1 1 0 0,0 1-1 0 0,0 0 0 0 0,0-1 1 0 0,0 1-1 0 0,0-1 1 0 0,0 0-1 0 0,0 1 0 0 0,1-1 1 0 0,-1 0-1 0 0,1 0 1 0 0,0 0-1 0 0,-1 0 0 0 0,1-1 1 0 0,0 1-1 0 0,0 0 1 0 0,0 0-1 0 0,0-1 0 0 0,1 1 1 0 0,-1 0-1 0 0,1-1 1 0 0,-1 1-1 0 0,1-1 0 0 0,0 1 1 0 0,0-1-1 0 0,0 1 1 0 0,0-1-1 0 0,1 1 0 0 0,-1 0 1 0 0,0-1-1 0 0,1 1 1 0 0,0-1-1 0 0,0 1 0 0 0,-1 0 1 0 0,1 0-1 0 0,2-3-86 0 0,-1 0 41 0 0,0 0 0 0 0,1-1 0 0 0,0 1-1 0 0,0 0 1 0 0,0 0 0 0 0,0 0 0 0 0,1 1-1 0 0,0-1 1 0 0,0 1 0 0 0,0 0 0 0 0,1 0-1 0 0,-1 0 1 0 0,1 1 0 0 0,0-1 0 0 0,0 1-1 0 0,0 0 1 0 0,0 1 0 0 0,1-1 0 0 0,-1 1-1 0 0,1 0 1 0 0,0 1 0 0 0,-1-1 0 0 0,1 1-1 0 0,0 0 1 0 0,0 1 0 0 0,0-1 0 0 0,0 1 0 0 0,-1 0-1 0 0,1 0 1 0 0,0 1 0 0 0,0 0 0 0 0,0 0-1 0 0,0 1 1 0 0,-1-1 0 0 0,1 1 0 0 0,-1 0-1 0 0,1 1-40 0 0,88 68 923 0 0,-92-69-894 0 0,0 0 0 0 0,-1 1 0 0 0,1-1 1 0 0,0 0-1 0 0,-1 1 0 0 0,0 0 1 0 0,0-1-1 0 0,0 1 0 0 0,0 0 0 0 0,0-1 1 0 0,0 1-1 0 0,0 0 0 0 0,-1 0 0 0 0,0 0 1 0 0,0 0-1 0 0,1 0 0 0 0,-2-1 0 0 0,1 1 1 0 0,0 0-1 0 0,0 0 0 0 0,-1 0 0 0 0,0 0 1 0 0,1-1-1 0 0,-1 1 0 0 0,0 0 1 0 0,-1 0-1 0 0,1-1 0 0 0,0 1 0 0 0,-1-1 1 0 0,1 1-1 0 0,-1-1 0 0 0,0 0 0 0 0,0 0 1 0 0,0 0-1 0 0,0 0 0 0 0,0 0 0 0 0,0 0 1 0 0,-1 0-1 0 0,0 0-29 0 0,-28 19 94 0 0,-1-1 1 0 0,-1-1-1 0 0,0-2 0 0 0,-1-1 1 0 0,-1-2-1 0 0,-1-2 0 0 0,0-1 1 0 0,-14 2-95 0 0,-28 10 220 0 0,73-20-73 0 0,0 0 0 0 0,-1 0 0 0 0,0-1 0 0 0,0 0 0 0 0,0 0 0 0 0,0-1 0 0 0,0 1 0 0 0,0-1 0 0 0,0-1 0 0 0,0 1 0 0 0,0-1 0 0 0,0 0 0 0 0,0 0 1 0 0,-1-1-1 0 0,1 0 0 0 0,0 0 0 0 0,0 0 0 0 0,0-1 0 0 0,0 0 0 0 0,1 0 0 0 0,-1 0 0 0 0,0-1 0 0 0,1 0 0 0 0,-1 0 0 0 0,1 0 0 0 0,0-1 0 0 0,0 0 0 0 0,1 0 0 0 0,-1 0 1 0 0,1 0-1 0 0,0-1 0 0 0,0 0 0 0 0,0 0 0 0 0,0 0 0 0 0,0-1-147 0 0,-72-271 2897 0 0,40 113-2237 0 0,18 93-551 0 0,-12-40 406 0 0,-1 40-3697 0 0,30 70 2659 0 0,-4-10-2324 0 0,3 6-6175 0 0,3-1 4381 0 0</inkml:trace>
  <inkml:trace contextRef="#ctx0" brushRef="#br1" timeOffset="12056.311">13110 1525 640 0 0,'21'-8'7880'0'0,"-13"37"-9933"0"0,-5-12-395 0 0,2 2 185 0 0</inkml:trace>
  <inkml:trace contextRef="#ctx0" brushRef="#br1" timeOffset="12459.734">13492 2636 636 0 0,'-35'-12'2223'0'0,"20"10"-1801"0"0,0 2 1 0 0,0-1 0 0 0,0 2-1 0 0,0-1 1 0 0,0 2-1 0 0,0 0 1 0 0,0 1-1 0 0,0 1 1 0 0,1 0-1 0 0,0 1 1 0 0,0 0 0 0 0,0 2-1 0 0,-8 4-422 0 0,19-9 78 0 0,1 0-1 0 0,-1 1 1 0 0,1-1 0 0 0,0 1-1 0 0,0-1 1 0 0,0 1-1 0 0,0 0 1 0 0,1 0 0 0 0,-1 0-1 0 0,1 0 1 0 0,0 0-1 0 0,0 0 1 0 0,0 0 0 0 0,0 0-1 0 0,0 1 1 0 0,1-1-1 0 0,-1 0 1 0 0,1 1 0 0 0,0-1-1 0 0,0 0 1 0 0,0 1-1 0 0,0 1-77 0 0,-5 35 882 0 0,-66 7-2604 0 0,15-36-2837 0 0,26-7 1935 0 0</inkml:trace>
  <inkml:trace contextRef="#ctx0" brushRef="#br1" timeOffset="13450.125">12545 2178 856 0 0,'-8'-26'9209'0'0,"79"232"-5857"0"0,-70-200-3301 0 0,-1 0 0 0 0,0 0 0 0 0,0 0 0 0 0,-1 0 0 0 0,0 0 1 0 0,0 0-1 0 0,-1 0 0 0 0,1 0 0 0 0,-1 0 0 0 0,0 0 0 0 0,-1-1 1 0 0,1 1-1 0 0,-1-1 0 0 0,0 0 0 0 0,-1 0 0 0 0,1 0 0 0 0,-1 0 0 0 0,0 0 1 0 0,0-1-1 0 0,-1 1 0 0 0,1-1 0 0 0,-1-1 0 0 0,0 1 0 0 0,0 0 1 0 0,0-1-1 0 0,0 0 0 0 0,-1-1 0 0 0,1 1 0 0 0,-1-1 0 0 0,0 0 1 0 0,0 0-1 0 0,0-1 0 0 0,0 1 0 0 0,0-1 0 0 0,0-1 0 0 0,0 1 1 0 0,0-1-1 0 0,-2 0-51 0 0,-3 1 111 0 0,1 0 1 0 0,0 0-1 0 0,0-1 1 0 0,0 0-1 0 0,0-1 0 0 0,0 0 1 0 0,0-1-1 0 0,0 0 1 0 0,0-1-1 0 0,0 1 1 0 0,0-2-1 0 0,1 0 1 0 0,0 0-1 0 0,0 0 1 0 0,0-1-1 0 0,0-1 1 0 0,1 1-1 0 0,-1-2 0 0 0,2 1 1 0 0,-1-1-1 0 0,1 0 1 0 0,0 0-1 0 0,0-1 1 0 0,1 0-1 0 0,0 0 1 0 0,0-1-1 0 0,1 0 1 0 0,0 1-1 0 0,-1-6-111 0 0,-17-29 262 0 0,2-1 0 0 0,1 0 1 0 0,3-2-1 0 0,2 0 0 0 0,-5-26-262 0 0,7 31 108 0 0,13 40-98 0 0,0 1-20 0 0,0 0-9 0 0,0 0-2 0 0,0 0 7 0 0,-3-5-487 0 0,-9 15 497 0 0,-2-1 0 0 0,1 0 0 0 0,-1-1 0 0 0,-1 0 0 0 0,1-1 0 0 0,-1-1 0 0 0,-1 0 1 0 0,1-1-1 0 0,-1-1 0 0 0,0 0 0 0 0,0-1 0 0 0,0-1 0 0 0,-7 0 4 0 0,-6 3-17 0 0,-619 67 72 0 0,398-27-113 0 0,248-45 54 0 0,1 0 1 0 0,-1 0 0 0 0,1 0 0 0 0,-1 1-1 0 0,1-1 1 0 0,0 1 0 0 0,-1-1-1 0 0,1 1 1 0 0,0-1 0 0 0,-1 1-1 0 0,1 0 1 0 0,0 0 0 0 0,0 0-1 0 0,0 0 1 0 0,0 0 0 0 0,0 0 0 0 0,0 0-1 0 0,0 0 1 0 0,0 0 0 0 0,0 0-1 0 0,0 0 1 0 0,0 0 0 0 0,1 1-1 0 0,-1-1 1 0 0,1 0 0 0 0,-1 1-1 0 0,1-1 1 0 0,-1 0 0 0 0,1 1 0 0 0,0-1-1 0 0,-1 1 1 0 0,1-1 0 0 0,0 1-1 0 0,0-1 1 0 0,0 1 0 0 0,0-1-1 0 0,0 0 1 0 0,1 1 0 0 0,-1-1 0 0 0,0 1-1 0 0,1-1 1 0 0,-1 0 0 0 0,1 1-1 0 0,-1-1 1 0 0,1 0 0 0 0,0 1-1 0 0,-1-1 1 0 0,1 0 0 0 0,0 0-1 0 0,0 0 1 0 0,0 0 0 0 0,0 0 0 0 0,0 0-1 0 0,0 0 1 0 0,0 0 0 0 0,0 0-1 0 0,1 0 1 0 0,0 0 3 0 0,76 43-14 0 0,-39-33 20 0 0,0-3 1 0 0,0-1 0 0 0,1-1-1 0 0,0-3 1 0 0,0-1 0 0 0,0-2-1 0 0,30-4-6 0 0,-39 4 10 0 0,23-6 37 0 0,0-1 0 0 0,-1-3-1 0 0,-1-2 1 0 0,1-3 0 0 0,19-9-47 0 0,4 1 66 0 0,61-34 51 0 0,-84 8-6014 0 0,-42 35-917 0 0,-10 13 2908 0 0</inkml:trace>
  <inkml:trace contextRef="#ctx0" brushRef="#br1" timeOffset="13712.238">12181 1831 1092 0 0,'13'-52'12535'0'0,"-12"51"-12001"0"0,-1 1-171 0 0,0 0-199 0 0,0 0-202 0 0,0 0-227 0 0,0 0-299 0 0,-2 4-322 0 0,-8 11-243 0 0,-4 7-4816 0 0,8-12 2648 0 0</inkml:trace>
  <inkml:trace contextRef="#ctx0" brushRef="#br1" timeOffset="17262.003">10023 2251 664 0 0,'-4'-16'8535'0'0,"78"182"-4815"0"0,-74-165-3702 0 0,1 1-1 0 0,-1-1 1 0 0,1 1-1 0 0,-1 0 1 0 0,0-1-1 0 0,0 1 1 0 0,0-1-1 0 0,0 1 1 0 0,0 0 0 0 0,0-1-1 0 0,0 1 1 0 0,0 0-1 0 0,0-1 1 0 0,-1 1-1 0 0,1-1 1 0 0,-1 1-1 0 0,1-1 1 0 0,-1 1-1 0 0,0-1 1 0 0,0 1-1 0 0,1-1 1 0 0,-1 1 0 0 0,0-1-1 0 0,0 0 1 0 0,0 0-1 0 0,-1 1 1 0 0,1-1-1 0 0,0 0 1 0 0,0 0-1 0 0,-1 0 1 0 0,1 0-1 0 0,0 0 1 0 0,-1-1-1 0 0,1 1 1 0 0,-1 0 0 0 0,1-1-1 0 0,-1 1 1 0 0,1-1-1 0 0,-1 1 1 0 0,0-1-1 0 0,1 0 1 0 0,-1 1-1 0 0,0-1 1 0 0,1 0-1 0 0,-1 0 1 0 0,0 0-1 0 0,0-1-17 0 0,-78-18-162 0 0,0-80-163 0 0,43 155 177 0 0,32-53 157 0 0,-1 0 1 0 0,0 0-1 0 0,0 0 0 0 0,0-1 1 0 0,0 0-1 0 0,0 0 0 0 0,0-1 1 0 0,0 0-1 0 0,-1 0 0 0 0,1 0 1 0 0,0-1-1 0 0,-1 0 0 0 0,1 0 1 0 0,-1 0-1 0 0,1-1 1 0 0,0 0-1 0 0,0 0 0 0 0,-1-1 1 0 0,1 0-1 0 0,0 0 0 0 0,0 0 1 0 0,0-1-1 0 0,1 0 0 0 0,-1 0 1 0 0,1 0-1 0 0,-1-1 0 0 0,1 0 1 0 0,0 0-1 0 0,1 0 0 0 0,-1 0 1 0 0,1-1-1 0 0,-1 0 1 0 0,2 0-1 0 0,-1 0 0 0 0,0 0 1 0 0,0-2-10 0 0,-62-62 124 0 0,65 68-123 0 0,-3 11-209 0 0,25 37 313 0 0,-18-45-96 0 0,-1 0 0 0 0,0 0 1 0 0,0 0-1 0 0,-1 0 0 0 0,1 0 1 0 0,0 0-1 0 0,-1 1 0 0 0,1-1 0 0 0,-1 1 1 0 0,0-1-1 0 0,0 1 0 0 0,0-1 1 0 0,0 1-1 0 0,0 0 0 0 0,0-1 1 0 0,-1 1-1 0 0,1 0 0 0 0,-1 0 0 0 0,0 0 1 0 0,0-1-1 0 0,0 1 0 0 0,0 0 1 0 0,0 0-1 0 0,-1 0 0 0 0,1-1 1 0 0,-1 1-1 0 0,0 0 0 0 0,0-1 0 0 0,0 1 1 0 0,0-1-1 0 0,0 1 0 0 0,-1-1 1 0 0,1 1-1 0 0,-1-1 0 0 0,1 0 1 0 0,-1 1-1 0 0,0-1 0 0 0,0 0 1 0 0,0 0-1 0 0,0-1 0 0 0,0 1 0 0 0,-1 0 1 0 0,1-1-1 0 0,0 1 0 0 0,-1-1 1 0 0,1 0-1 0 0,-1 0 0 0 0,-2 1-9 0 0,-44 16 44 0 0,-1-3 0 0 0,0-2-1 0 0,-1-2 1 0 0,0-2-1 0 0,-1-3 1 0 0,0-2 0 0 0,0-2-1 0 0,0-2 1 0 0,-41-6-44 0 0,85 3 19 0 0,-1 1 0 0 0,1-1 0 0 0,0-1 0 0 0,0 1 0 0 0,0-1 0 0 0,0-1 0 0 0,1 0 0 0 0,0 0 0 0 0,0 0 0 0 0,0-1 0 0 0,1 0 1 0 0,-1 0-1 0 0,2-1 0 0 0,-1 1 0 0 0,1-1 0 0 0,-1-1-19 0 0,-35-36 126 0 0,37 41-126 0 0,0 8-300 0 0,5 0 305 0 0,0-1-1 0 0,0 0 0 0 0,-1 1 1 0 0,0-1-1 0 0,0 1 0 0 0,0-1 1 0 0,0 1-1 0 0,-1-1 0 0 0,0 0 1 0 0,0 1-1 0 0,0-1 0 0 0,0 0 0 0 0,-1 0 1 0 0,1 1-1 0 0,-1-1 0 0 0,0 0 1 0 0,0-1-1 0 0,-1 1 0 0 0,1 0 1 0 0,-1-1-1 0 0,0 1 0 0 0,0-1 1 0 0,0 0-1 0 0,0 0 0 0 0,-1 0 1 0 0,1 0-1 0 0,-1-1 0 0 0,1 1 1 0 0,-1-1-1 0 0,0 0 0 0 0,0 0 1 0 0,0 0-1 0 0,0-1 0 0 0,-1 0 0 0 0,-2 1-4 0 0,-159 29 157 0 0,162-32-155 0 0,0 1 1 0 0,-1-1 0 0 0,1 0 0 0 0,0 0-1 0 0,0-1 1 0 0,0 1 0 0 0,0-1-1 0 0,0 0 1 0 0,0 0 0 0 0,0 0 0 0 0,1-1-1 0 0,-1 1 1 0 0,1-1 0 0 0,-1 0-1 0 0,1 0 1 0 0,0 0 0 0 0,0-1 0 0 0,1 1-1 0 0,-1-1 1 0 0,1 1 0 0 0,-1-1-1 0 0,1 0 1 0 0,0 0 0 0 0,1 0 0 0 0,-1 0-1 0 0,1 0 1 0 0,-1 0 0 0 0,1 0 0 0 0,0-1-1 0 0,1 1 1 0 0,-1 0 0 0 0,1-1-1 0 0,0 1 1 0 0,0-1 0 0 0,0 1 0 0 0,1 0-1 0 0,0-1 1 0 0,-1 1 0 0 0,3-4-3 0 0,-3 7-2 0 0,-50 59-192 0 0,39-50 206 0 0,0 0 1 0 0,0-1 0 0 0,-1-1-1 0 0,0 0 1 0 0,0-1 0 0 0,-1 0 0 0 0,1-1-1 0 0,-1 0 1 0 0,0-1 0 0 0,0 0-1 0 0,0-1 1 0 0,0 0 0 0 0,-1-2 0 0 0,1 1-1 0 0,0-1 1 0 0,-1-1 0 0 0,1-1-1 0 0,-12-2-12 0 0,22 3-12 0 0,-1-1 0 0 0,1 0-1 0 0,-1 1 1 0 0,1-1-1 0 0,0 0 1 0 0,0-1-1 0 0,0 1 1 0 0,0 0 0 0 0,0-1-1 0 0,1 0 1 0 0,-1 0-1 0 0,1 0 1 0 0,0 0-1 0 0,-1 0 1 0 0,2 0 0 0 0,-1 0-1 0 0,0-1 1 0 0,0 1-1 0 0,1-1 1 0 0,0 1 0 0 0,0-1-1 0 0,0 1 1 0 0,0-1-1 0 0,0 0 1 0 0,1 0-1 0 0,0 1 1 0 0,0-1 0 0 0,0-1 12 0 0,-13-44-301 0 0,-79 21-151 0 0,91 28 449 0 0,0 0-1 0 0,0 0 1 0 0,0 0-1 0 0,0 0 0 0 0,0 0 1 0 0,0 0-1 0 0,-1 0 1 0 0,1 0-1 0 0,0-1 1 0 0,0 1-1 0 0,0 0 0 0 0,0-1 1 0 0,0 1-1 0 0,0-1 1 0 0,0 1-1 0 0,0-1 1 0 0,0 1-1 0 0,0-1 1 0 0,0 0-1 0 0,1 1 0 0 0,-1-1 1 0 0,0 0-1 0 0,0 0 1 0 0,0 0-1 0 0,1 1 1 0 0,-1-1-1 0 0,1 0 0 0 0,-1 0 1 0 0,0 0-1 0 0,1 0 1 0 0,0 0-1 0 0,-1 0 1 0 0,1 0-1 0 0,0-1 0 0 0,-1 1 1 0 0,1 0-1 0 0,0 0 1 0 0,0 0-1 0 0,0 0 1 0 0,0 0-1 0 0,0 0 0 0 0,0 0 1 0 0,0-1-1 0 0,0 1 1 0 0,1 0-1 0 0,-1 0 1 0 0,0 0-1 0 0,1 0 1 0 0,-1 0-1 0 0,1 0 0 0 0,-1 0 1 0 0,1 0-1 0 0,-1 0 1 0 0,1 0-1 0 0,0 0 1 0 0,-1 0-1 0 0,1 1 0 0 0,0-1 1 0 0,0 0-1 0 0,0 0 1 0 0,-1 1-1 0 0,1-1 1 0 0,0 1-1 0 0,0-1 0 0 0,0 0 1 0 0,1 1 3 0 0,5-3 8 0 0,-1 0-1 0 0,1 1 1 0 0,1 0 0 0 0,-1 0 0 0 0,0 1 0 0 0,0 0-1 0 0,0 0 1 0 0,1 0 0 0 0,-1 1 0 0 0,1 0 0 0 0,-1 1-1 0 0,0 0 1 0 0,0 0 0 0 0,1 0 0 0 0,-1 1-1 0 0,0 0 1 0 0,0 1 0 0 0,0-1 0 0 0,-1 1 0 0 0,1 1-1 0 0,-1-1 1 0 0,1 1 0 0 0,-1 0 0 0 0,0 1 0 0 0,-1-1-1 0 0,1 1 1 0 0,-1 0 0 0 0,0 1 0 0 0,0-1-1 0 0,0 1 1 0 0,-1 0 0 0 0,0 0 0 0 0,0 0 0 0 0,-1 1-1 0 0,0-1 1 0 0,0 1 0 0 0,2 4-8 0 0,-6-5 19 0 0,-1 1 1 0 0,1-1-1 0 0,-1 0 0 0 0,0-1 1 0 0,0 1-1 0 0,-1 0 1 0 0,0-1-1 0 0,0 1 0 0 0,0-1 1 0 0,-1 0-1 0 0,1 0 1 0 0,-1 0-1 0 0,0 0 0 0 0,-1-1 1 0 0,1 0-1 0 0,-1 0 1 0 0,0 0-1 0 0,0 0 0 0 0,0-1 1 0 0,0 0-1 0 0,-1 0 0 0 0,1 0 1 0 0,-1-1-1 0 0,0 1 1 0 0,0-2-1 0 0,0 1 0 0 0,0 0 1 0 0,0-1-1 0 0,-2 0-19 0 0,-16 9 38 0 0,14-4-8 0 0,-1 0 0 0 0,0 0 0 0 0,0-1 0 0 0,-1 0 0 0 0,0-1 0 0 0,0 0 0 0 0,0-1-1 0 0,0-1 1 0 0,0 0 0 0 0,-1 0 0 0 0,1-1 0 0 0,0-1 0 0 0,-1 0 0 0 0,1 0 0 0 0,-1-2 0 0 0,1 1 0 0 0,0-2 0 0 0,0 1 0 0 0,0-2 0 0 0,0 1 0 0 0,0-2 0 0 0,1 0-1 0 0,-1 0 1 0 0,1-1 0 0 0,1 0 0 0 0,-1-1 0 0 0,1 0 0 0 0,0-1 0 0 0,-2-2-30 0 0,-75-165 415 0 0,-2-84 105 0 0,76 227-700 0 0,16 58-13 0 0,70 258 410 0 0,-72-278-208 0 0,-1 0 0 0 0,0-1 0 0 0,0 1 1 0 0,0-1-1 0 0,-1 1 0 0 0,0-1 0 0 0,0 1 0 0 0,0-1 1 0 0,-1 1-1 0 0,0-1 0 0 0,0 0 0 0 0,0 0 0 0 0,0 0 1 0 0,-1 0-1 0 0,0 0 0 0 0,0 0 0 0 0,0-1 0 0 0,-1 1 1 0 0,0-1-1 0 0,1 0 0 0 0,-2 0 0 0 0,1 0 0 0 0,0-1 1 0 0,-1 0-1 0 0,1 0 0 0 0,-1 0 0 0 0,0 0 0 0 0,0 0 1 0 0,0-1-1 0 0,0 0 0 0 0,-1 0 0 0 0,1-1 0 0 0,-1 0 1 0 0,1 1-1 0 0,-3-1-9 0 0,-55 21 22 0 0,-2-3 0 0 0,0-3 0 0 0,-1-3 0 0 0,-1-2 0 0 0,0-4 0 0 0,0-2 0 0 0,0-4 1 0 0,-20-3-23 0 0,66 2 9 0 0,-1-2 1 0 0,0-1 0 0 0,1 0 0 0 0,0-1 0 0 0,0-2 0 0 0,0 0-1 0 0,1-1 1 0 0,0-1 0 0 0,0-1 0 0 0,0-1 0 0 0,2 0 0 0 0,-1-2 0 0 0,1 0-10 0 0,-87-88 11 0 0,27 22-24 0 0,77 78 13 0 0,1 0 6 0 0,-2-1 4 0 0,-3 0-10 0 0,4 1-6 0 0,1 0-3 0 0,0 0-3 0 0,0 8-247 0 0,53 101 105 0 0,-51-102 149 0 0,0-3 14 0 0,-1 0-1 0 0,1 0 0 0 0,-1 0 1 0 0,0 0-1 0 0,0 0 1 0 0,0 1-1 0 0,-1-1 0 0 0,0 0 1 0 0,1 1-1 0 0,-1-1 1 0 0,-1 1-1 0 0,1-1 0 0 0,-1 0 1 0 0,0 0-1 0 0,0 1 0 0 0,0-1 1 0 0,0 0-1 0 0,-1 0 1 0 0,0 0-1 0 0,1 0 0 0 0,-1 0 1 0 0,-1 0-1 0 0,1-1 0 0 0,-1 1 1 0 0,-2 2-9 0 0,-5 4 16 0 0,-1 1 0 0 0,0-2 1 0 0,-1 1-1 0 0,0-2 0 0 0,-1 0 1 0 0,1 0-1 0 0,-2-1 0 0 0,1-1 1 0 0,-1 0-1 0 0,0-1 0 0 0,0 0 0 0 0,0-1 1 0 0,-1 0-1 0 0,1-2 0 0 0,-1 0 1 0 0,0 0-1 0 0,0-1 0 0 0,0-1 1 0 0,0-1-1 0 0,0 0 0 0 0,1-1 1 0 0,-14-3-17 0 0,17 1 5 0 0,0-1 1 0 0,0-1-1 0 0,1 0 1 0 0,0 0 0 0 0,0-1-1 0 0,0 0 1 0 0,1-1 0 0 0,0 0-1 0 0,0 0 1 0 0,1-1-1 0 0,0 0 1 0 0,1-1 0 0 0,0 0-1 0 0,1 0 1 0 0,-1 0 0 0 0,2-1-1 0 0,0 0 1 0 0,-1-2-6 0 0,4 9-105 0 0,0-1 1 0 0,1 1-1 0 0,-1 0 0 0 0,1-1 1 0 0,0 0-1 0 0,0 1 0 0 0,0-1 1 0 0,1 0-1 0 0,-1 1 0 0 0,1-1 1 0 0,1 0-1 0 0,-1 1 0 0 0,0-1 1 0 0,1 0-1 0 0,0 1 0 0 0,0-1 1 0 0,1 0-1 0 0,-1 1 1 0 0,1 0-1 0 0,0-1 0 0 0,0 1 1 0 0,0 0-1 0 0,1 0 0 0 0,0-1 105 0 0,56-49-8243 0 0,-37 40 4757 0 0</inkml:trace>
  <inkml:trace contextRef="#ctx0" brushRef="#br1" timeOffset="17754.095">8845 2930 540 0 0,'90'-20'6373'0'0,"205"-61"-772"0"0,-260 54-7126 0 0,-37-1-4610 0 0,-4 18 3405 0 0</inkml:trace>
  <inkml:trace contextRef="#ctx0" brushRef="#br1" timeOffset="18194.589">8501 1929 416 0 0,'0'0'582'0'0,"0"0"-42"0"0,-20 28 2637 0 0,20-10-2234 0 0,2-4 1990 0 0,16-31-1648 0 0,20-53-1677 0 0,-47 66-4288 0 0,8 3 1976 0 0</inkml:trace>
  <inkml:trace contextRef="#ctx0" brushRef="#br1" timeOffset="18617.627">8107 1731 736 0 0,'132'-154'9453'0'0,"-131"153"-9279"0"0,-1 1 2 0 0,0 0-9 0 0,-5 4-17 0 0,-78 48 454 0 0,-1-4 0 0 0,-3-4 0 0 0,-1-3 1 0 0,-63 17-605 0 0,-85 16 1081 0 0,215-58-6474 0 0,16-12 2178 0 0,4-3-19 0 0</inkml:trace>
  <inkml:trace contextRef="#ctx0" brushRef="#br1" timeOffset="20044.896">5486 2232 524 0 0,'-1'-2'115'0'0,"1"1"0"0"0,-1 0 0 0 0,1 0 1 0 0,-1-1-1 0 0,0 1 0 0 0,1 0 0 0 0,-1 0 0 0 0,0 0 0 0 0,0 0 0 0 0,0 0 0 0 0,0 0 1 0 0,0 0-1 0 0,0 0 0 0 0,0 0 0 0 0,0 0 0 0 0,-1 0 0 0 0,1 1 0 0 0,0-1 1 0 0,0 1-1 0 0,-1-1 0 0 0,1 1 0 0 0,0-1 0 0 0,-1 1 0 0 0,1 0 0 0 0,-1-1 0 0 0,1 1 1 0 0,0 0-1 0 0,-1 0 0 0 0,1 0 0 0 0,-1 0 0 0 0,1 0 0 0 0,0 1 0 0 0,-1-1 1 0 0,1 0-1 0 0,0 1 0 0 0,-1-1 0 0 0,0 1-115 0 0,-83 39 2107 0 0,81-38-2053 0 0,1 0-1 0 0,-1 0 0 0 0,1 1 0 0 0,-1 0 1 0 0,1-1-1 0 0,0 1 0 0 0,0 0 0 0 0,0 1 1 0 0,0-1-1 0 0,1 0 0 0 0,-1 1 0 0 0,1 0 1 0 0,0-1-1 0 0,0 1 0 0 0,0 0 1 0 0,1 0-1 0 0,-1 0 0 0 0,1 0 0 0 0,0 0 1 0 0,0 0-1 0 0,0 1 0 0 0,1-1 0 0 0,-1 0 1 0 0,1 1-1 0 0,0-1 0 0 0,0 0 0 0 0,1 0 1 0 0,-1 1-1 0 0,1-1 0 0 0,0 0 1 0 0,0 0-1 0 0,1 0 0 0 0,-1 0 0 0 0,1 0 1 0 0,0 0-1 0 0,0 0 0 0 0,0 0 0 0 0,0-1 1 0 0,1 1-1 0 0,-1-1 0 0 0,1 0 0 0 0,0 0 1 0 0,0 0-1 0 0,0 0 0 0 0,1 0 1 0 0,-1 0-1 0 0,1-1 0 0 0,-1 0 0 0 0,1 0 1 0 0,0 0-1 0 0,0 0 0 0 0,0 0 0 0 0,0-1 1 0 0,0 0-1 0 0,2 1-53 0 0,126 43 1051 0 0,-132-43-1037 0 0,1 0-1 0 0,-1 0 0 0 0,0 0 0 0 0,1-1 0 0 0,-1 1 0 0 0,0 0 1 0 0,0 0-1 0 0,0 0 0 0 0,-1-1 0 0 0,1 1 0 0 0,0 0 1 0 0,-1 0-1 0 0,1 0 0 0 0,-1-1 0 0 0,0 1 0 0 0,1 0 1 0 0,-1-1-1 0 0,0 1 0 0 0,0-1 0 0 0,0 1 0 0 0,0-1 1 0 0,0 1-1 0 0,-1-1 0 0 0,1 0 0 0 0,0 1 0 0 0,-1-1 1 0 0,1 0-1 0 0,-1 0 0 0 0,1 0 0 0 0,-1 0 0 0 0,1 0 1 0 0,-1 0-1 0 0,0-1 0 0 0,1 1 0 0 0,-1-1 0 0 0,0 1 1 0 0,0-1-1 0 0,1 1 0 0 0,-1-1 0 0 0,0 0 0 0 0,0 0 1 0 0,0 0-1 0 0,-1 0-13 0 0,-220 50 963 0 0,216-50-874 0 0,-1 0 0 0 0,1 0 0 0 0,-1-1 0 0 0,1 0 0 0 0,-1 0 0 0 0,1-1 0 0 0,0 1 0 0 0,-1-2 0 0 0,1 1 0 0 0,0-1 0 0 0,0 0 0 0 0,1-1 0 0 0,-1 0 0 0 0,1 0 0 0 0,0 0 0 0 0,0-1 0 0 0,0 1 0 0 0,0-2 0 0 0,1 1 0 0 0,0 0 0 0 0,0-1 0 0 0,0 0 0 0 0,1 0 0 0 0,0-1 0 0 0,-3-5-89 0 0,-78-186 770 0 0,79 180-705 0 0,-70-236 606 0 0,72 228-721 0 0,16 34-64 0 0,-7 4 109 0 0,-1-1 0 0 0,0 1-1 0 0,-1-1 1 0 0,-1 1 0 0 0,1 0 0 0 0,-2 0-1 0 0,0 0 1 0 0,0 0 0 0 0,-1 1 0 0 0,-1-1-1 0 0,0 0 1 0 0,0 0 0 0 0,-1 0 0 0 0,-1 0-1 0 0,0-1 1 0 0,-1 1 0 0 0,-1 2 5 0 0,-3 7 1 0 0,-1 0-1 0 0,-2 0 1 0 0,0-1 0 0 0,-1 0-1 0 0,-1-1 1 0 0,0 0 0 0 0,-2-2 0 0 0,0 1-1 0 0,-1-2 1 0 0,-1 0 0 0 0,0-1 0 0 0,-1 0-1 0 0,-2-1 0 0 0,-31 31-76 0 0,43-38 76 0 0,5-6-13 0 0,1-1 1 0 0,0 1-1 0 0,-1 0 1 0 0,1 0-1 0 0,0 0 1 0 0,0 0-1 0 0,0 1 1 0 0,-1-1-1 0 0,1 1 1 0 0,0-1-1 0 0,1 1 1 0 0,-1-1-1 0 0,0 1 1 0 0,0 0-1 0 0,1 0 1 0 0,-1 0-1 0 0,1 0 1 0 0,0 0-1 0 0,0 1 1 0 0,-1-1-1 0 0,1 0 1 0 0,1 0-1 0 0,-1 1 1 0 0,0-1-1 0 0,0 1 1 0 0,1-1-1 0 0,0 0 1 0 0,-1 1-1 0 0,1-1 1 0 0,0 1 0 0 0,0-1-1 0 0,0 1 1 0 0,1-1-1 0 0,-1 1 1 0 0,0-1-1 0 0,1 1 1 0 0,0-1-1 0 0,0 0 1 0 0,-1 1-1 0 0,1-1 1 0 0,1 0-1 0 0,-1 0 1 0 0,0 1-1 0 0,0-1 1 0 0,1 0-1 0 0,-1 0 1 0 0,1-1-1 0 0,0 1 1 0 0,0 0-1 0 0,0 0 1 0 0,0 0 12 0 0,172 101-624 0 0,-173-102 627 0 0,0 0 0 0 0,0 0 0 0 0,0 0 0 0 0,-1 0 0 0 0,1 0 0 0 0,0 0 0 0 0,0 0 0 0 0,-1 0 0 0 0,1 0-1 0 0,0 0 1 0 0,-1 1 0 0 0,0-1 0 0 0,1 0 0 0 0,-1 0 0 0 0,1 1 0 0 0,-1-1 0 0 0,0 0 0 0 0,0 0 0 0 0,0 1 0 0 0,0-1-1 0 0,0 0 1 0 0,0 1 0 0 0,0-1 0 0 0,0 0 0 0 0,-1 0 0 0 0,1 1 0 0 0,0-1 0 0 0,-1 0 0 0 0,1 0 0 0 0,-1 1 0 0 0,1-1 0 0 0,-1 0-1 0 0,0 0 1 0 0,1 0 0 0 0,-1 0 0 0 0,0 0 0 0 0,0 0 0 0 0,0 0 0 0 0,0 0 0 0 0,0 0 0 0 0,0 0 0 0 0,0-1 0 0 0,0 1-1 0 0,0 0 1 0 0,0-1 0 0 0,0 1 0 0 0,-1-1 0 0 0,1 1 0 0 0,0-1 0 0 0,0 1 0 0 0,-1-1-3 0 0,-67 34 158 0 0,45-25 12 0 0,0 0-1 0 0,-1-2 1 0 0,1-1-1 0 0,-2 0 1 0 0,1-2-1 0 0,0-1 1 0 0,-1-1-1 0 0,0-2 0 0 0,1 0 1 0 0,-1-2-1 0 0,1 0 1 0 0,-1-2-1 0 0,1-1 1 0 0,0-1-1 0 0,1-1 1 0 0,-1-1-1 0 0,1-1 1 0 0,-1-1-170 0 0,20 6 33 0 0,-1-1 1 0 0,1 1-1 0 0,0-1 1 0 0,0 0-1 0 0,0 0 1 0 0,0 0-1 0 0,1 0 1 0 0,0-1-1 0 0,0 0 0 0 0,1 0 1 0 0,-1 0-1 0 0,1-1 1 0 0,0 1-1 0 0,1-1 1 0 0,0 1-1 0 0,0-1 1 0 0,0 0-1 0 0,1 0 0 0 0,0 0 1 0 0,1 0-1 0 0,-1 0 1 0 0,1 0-1 0 0,1-3-33 0 0,15-42-3224 0 0,24 10-4945 0 0,-23 32 4070 0 0</inkml:trace>
  <inkml:trace contextRef="#ctx0" brushRef="#br1" timeOffset="22172.136">3681 2392 780 0 0,'-31'-54'8878'0'0,"30"53"-8536"0"0,1 1-41 0 0,0 0-29 0 0,0 0-22 0 0,0 0-16 0 0,4 36 530 0 0,1-29-696 0 0,0 0 0 0 0,-1 0 0 0 0,1 1 0 0 0,-1 0 0 0 0,-1 0 0 0 0,0 0 0 0 0,0 0 0 0 0,0 1 1 0 0,-1-1-1 0 0,-1 1 0 0 0,1-1 0 0 0,-1 1 0 0 0,-1 0 0 0 0,1-1 0 0 0,-2 1 0 0 0,1 0 0 0 0,-1-1 0 0 0,0 1 0 0 0,-1 0 0 0 0,0-1 0 0 0,0 1 0 0 0,-1-1 0 0 0,0 0 0 0 0,-1 0 0 0 0,0 0 0 0 0,0-1 0 0 0,0 1 1 0 0,-1-1-1 0 0,0 0 0 0 0,-1 1-68 0 0,-15 6 38 0 0,0-1 1 0 0,-1-1 0 0 0,0-1 0 0 0,0-1-1 0 0,-1 0 1 0 0,-1-2 0 0 0,0-1 0 0 0,0-1-1 0 0,0-1 1 0 0,0-1 0 0 0,-1-1 0 0 0,0-1-1 0 0,0-2 1 0 0,1 0 0 0 0,-1-1 0 0 0,-15-4-39 0 0,32 4 7 0 0,-1-1 1 0 0,1 0-1 0 0,0 0 1 0 0,0-1-1 0 0,0 0 1 0 0,0 0-1 0 0,0-1 1 0 0,1 0-1 0 0,-1 0 1 0 0,1-1-1 0 0,0 0 1 0 0,0 0-1 0 0,1-1 1 0 0,0 0-1 0 0,0 0 1 0 0,0 0-1 0 0,1-1 1 0 0,0 0-1 0 0,0 0 1 0 0,0 0-1 0 0,1 0 1 0 0,0-1-1 0 0,1 0 1 0 0,0 0-1 0 0,0 0 1 0 0,0 0-1 0 0,0-5-7 0 0,4 8-6 0 0,1 1-1 0 0,-1 0 1 0 0,1 0-1 0 0,0 0 1 0 0,0 0 0 0 0,0 0-1 0 0,0 0 1 0 0,1 0-1 0 0,0 1 1 0 0,0-1-1 0 0,0 1 1 0 0,0 0-1 0 0,0 0 1 0 0,1 0-1 0 0,-1 0 1 0 0,1 1-1 0 0,0-1 1 0 0,-1 1-1 0 0,1 0 1 0 0,0 0 0 0 0,1 0-1 0 0,-1 1 1 0 0,0 0-1 0 0,0-1 1 0 0,1 1-1 0 0,-1 1 1 0 0,1-1-1 0 0,-1 1 1 0 0,0-1-1 0 0,1 1 1 0 0,-1 1-1 0 0,1-1 1 0 0,-1 1-1 0 0,1-1 1 0 0,-1 1 0 0 0,0 0-1 0 0,1 1 1 0 0,-1-1-1 0 0,0 1 1 0 0,0 0 6 0 0,122 50-99 0 0,-124-51 108 0 0,-1 1 1 0 0,0-1-1 0 0,0 1 0 0 0,0-1 0 0 0,0 1 1 0 0,-1-1-1 0 0,1 1 0 0 0,0-1 0 0 0,-1 1 1 0 0,1 0-1 0 0,-1-1 0 0 0,1 1 1 0 0,-1 0-1 0 0,0 0 0 0 0,0-1 0 0 0,0 1 1 0 0,0 0-1 0 0,0 0 0 0 0,0-1 0 0 0,0 1 1 0 0,0 0-1 0 0,-1-1 0 0 0,1 1 1 0 0,-1 0-1 0 0,1 0 0 0 0,-1-1 0 0 0,0 1 1 0 0,0-1-1 0 0,0 1 0 0 0,1-1 0 0 0,-1 1 1 0 0,-1-1-1 0 0,1 0 0 0 0,0 1 1 0 0,0-1-1 0 0,0 0 0 0 0,-1 0 0 0 0,1 0 1 0 0,-1 0-1 0 0,1 0 0 0 0,-1 0 0 0 0,1 0 1 0 0,-1 0-1 0 0,1-1 0 0 0,-1 1 1 0 0,0-1-1 0 0,0 1-9 0 0,-81 39 122 0 0,51-28-61 0 0,-1-1-1 0 0,-1-2 1 0 0,0-1-1 0 0,0-2 1 0 0,0-2-1 0 0,-1 0 1 0 0,1-3-1 0 0,-8-1-60 0 0,28-4 67 0 0,0-1-1 0 0,0-1 1 0 0,1 0 0 0 0,0-1 0 0 0,0 0-1 0 0,0-1 1 0 0,1 0 0 0 0,0-1-1 0 0,1-1 1 0 0,0 0 0 0 0,1 0-1 0 0,0-1 1 0 0,0 0 0 0 0,1-1-1 0 0,0 0 1 0 0,1-1 0 0 0,1 1-1 0 0,0-1 1 0 0,1-1 0 0 0,0 1-1 0 0,1-1 1 0 0,0 0 0 0 0,1-1 0 0 0,1-1-67 0 0,1 13 6 0 0,-8-26-73 0 0,21 49-113 0 0,-9-15 180 0 0,0 1 0 0 0,-1 0 0 0 0,0 0 0 0 0,0 0 1 0 0,0 0-1 0 0,-1 0 0 0 0,0 0 0 0 0,0 0 0 0 0,-1 0 0 0 0,1 0 0 0 0,-1 0 0 0 0,-1 0 0 0 0,1 0 0 0 0,-1 0 0 0 0,0-1 0 0 0,0 1 0 0 0,-1-1 0 0 0,1 1 1 0 0,-1-1-1 0 0,-1 0 0 0 0,1 0 0 0 0,-1 0 0 0 0,1 0 0 0 0,-1-1 0 0 0,-1 0 0 0 0,1 1 0 0 0,-1-2 0 0 0,1 1 0 0 0,-1 0 0 0 0,0-1 0 0 0,-1 0 0 0 0,1 0 1 0 0,0 0-1 0 0,-1-1 0 0 0,0 0 0 0 0,1 0 0 0 0,-1-1 0 0 0,-2 1 0 0 0,5-2-14 0 0,-1 1 0 0 0,1-2 1 0 0,-1 1-1 0 0,1 0 0 0 0,-1-1 0 0 0,1 1 1 0 0,-1-1-1 0 0,1 0 0 0 0,0 0 0 0 0,-1-1 1 0 0,1 1-1 0 0,0-1 0 0 0,0 1 1 0 0,0-1-1 0 0,0 0 0 0 0,0 0 0 0 0,0 0 1 0 0,1-1-1 0 0,-1 1 0 0 0,1-1 0 0 0,-1 1 1 0 0,1-1-1 0 0,0 0 0 0 0,-1-1 14 0 0,-13-12-176 0 0,16 15 129 0 0,0 1 0 0 0,0 0 26 0 0,0 0-14 0 0,0 0-9 0 0,0 0 0 0 0,-32 43-62 0 0,-61 11 108 0 0,91-53 1 0 0,-1 0-1 0 0,1 0 0 0 0,0-1 1 0 0,0 1-1 0 0,0-1 0 0 0,-1 1 1 0 0,1-1-1 0 0,0 0 1 0 0,0 0-1 0 0,-1 0 0 0 0,1 0 1 0 0,0 0-1 0 0,0 0 0 0 0,-1-1 1 0 0,1 1-1 0 0,0-1 1 0 0,0 0-1 0 0,0 1 0 0 0,-1-1 1 0 0,1 0-1 0 0,0 0 0 0 0,0 0 1 0 0,1-1-1 0 0,-1 1 1 0 0,0 0-1 0 0,0-1 0 0 0,0 1 1 0 0,1-1-1 0 0,-1 0 0 0 0,1 0 1 0 0,-1 1-1 0 0,1-1 1 0 0,0 0-1 0 0,0 0 0 0 0,0 0 1 0 0,0 0-1 0 0,0 0 0 0 0,0 0 1 0 0,1-1-1 0 0,-1 1 1 0 0,0 0-1 0 0,1 0 0 0 0,0-1 1 0 0,0 1-1 0 0,0-1-2 0 0,-14-123-221 0 0,-14 141 194 0 0,1 2 50 0 0,0-1 0 0 0,-2-2 1 0 0,1 0-1 0 0,-2-3 0 0 0,0 0 0 0 0,0-2 0 0 0,-1-1 0 0 0,-7 0-23 0 0,-2 2 28 0 0,2 3 79 0 0,-1-2 1 0 0,0-2-1 0 0,-1-2 1 0 0,0-1 0 0 0,0-2-1 0 0,0-2 1 0 0,-1-2-1 0 0,1-1 1 0 0,0-2-1 0 0,-11-4-107 0 0,39 1 46 0 0,0 0 0 0 0,0 0 0 0 0,1-1 0 0 0,0-1-1 0 0,0 0 1 0 0,1-1 0 0 0,0 0 0 0 0,1 0 0 0 0,-1-1 0 0 0,2 0 0 0 0,0 0-1 0 0,0-1 1 0 0,1-1 0 0 0,0 1 0 0 0,1-1 0 0 0,0 0 0 0 0,1 0 0 0 0,0-1-1 0 0,1 0 1 0 0,0 1 0 0 0,2-1 0 0 0,-1-1 0 0 0,1 1 0 0 0,1 0-1 0 0,0 0 1 0 0,1-3-46 0 0,7-234 109 0 0,-13 207-93 0 0,5 41-21 0 0,0 0 1 0 0,-1 0-1 0 0,1 1 1 0 0,-1-1-1 0 0,1 0 1 0 0,-1 0-1 0 0,0 1 1 0 0,1-1-1 0 0,-1 1 1 0 0,0-1-1 0 0,0 1 0 0 0,0 0 1 0 0,0 0-1 0 0,0 0 1 0 0,0 0-1 0 0,-1 0 1 0 0,1 0-1 0 0,0 1 1 0 0,0-1-1 0 0,-1 1 0 0 0,1-1 1 0 0,0 1-1 0 0,-1 0 1 0 0,1 0-1 0 0,0 0 1 0 0,-1 0-1 0 0,1 0 1 0 0,0 1-1 0 0,-1-1 1 0 0,1 1-1 0 0,0-1 0 0 0,-1 1 1 0 0,1 0-1 0 0,0 0 1 0 0,0 0-1 0 0,0 0 1 0 0,0 1-1 0 0,0-1 1 0 0,0 0-1 0 0,0 1 1 0 0,1-1-1 0 0,-2 2 5 0 0,-25 5-4 0 0,-430 91-85 0 0,439-95 72 0 0,0 2 1 0 0,1 0-1 0 0,-1 1 1 0 0,2 0-1 0 0,-1 2 0 0 0,1 0 1 0 0,0 1-1 0 0,1 1 1 0 0,0 0-1 0 0,-5 6 17 0 0,19-15-4 0 0,0 0-1 0 0,0 0 1 0 0,0 0-1 0 0,1 0 1 0 0,-1 0 0 0 0,1 1-1 0 0,-1-1 1 0 0,1 0-1 0 0,0 1 1 0 0,0-1-1 0 0,0 1 1 0 0,0 0 0 0 0,0-1-1 0 0,1 1 1 0 0,-1 0-1 0 0,1-1 1 0 0,-1 1 0 0 0,1 0-1 0 0,0-1 1 0 0,0 1-1 0 0,1 0 1 0 0,-1 0 0 0 0,0-1-1 0 0,1 1 1 0 0,0 0-1 0 0,0-1 1 0 0,-1 1-1 0 0,2-1 1 0 0,-1 1 0 0 0,0-1-1 0 0,0 1 1 0 0,1-1-1 0 0,-1 0 1 0 0,1 0 0 0 0,0 1-1 0 0,0-1 1 0 0,-1 0-1 0 0,1-1 1 0 0,1 1 0 0 0,0 1 4 0 0,102 48-29 0 0,-28-42 41 0 0,0-3 1 0 0,1-4 0 0 0,-1-3 0 0 0,1-4 0 0 0,-1-3 0 0 0,-1-3-1 0 0,1-4 1 0 0,5-4-13 0 0,82-24 21 0 0,153-20-1727 0 0,-232 66-1921 0 0,-29 3-2383 0 0,-26-3 2368 0 0</inkml:trace>
  <inkml:trace contextRef="#ctx0" brushRef="#br1" timeOffset="22586.304">3627 2082 316 0 0,'0'0'1125'0'0,"-1"-10"7120"0"0,-4 10-9424 0 0,-29 10-3012 0 0,19-8 1763 0 0</inkml:trace>
  <inkml:trace contextRef="#ctx0" brushRef="#br1" timeOffset="22835.482">3039 2086 828 0 0,'0'0'1040'0'0,"-14"-2"-44"0"0,14 2-76 0 0,0 0-80 0 0,-10 0-92 0 0,10 0-63 0 0,0 0-85 0 0,0 0-48 0 0,-10 2-60 0 0,10-2-40 0 0,-2 10-92 0 0,2-10-148 0 0,2 13-224 0 0,-4-6-424 0 0,1 9-948 0 0,-7-2-1493 0 0,2 1 665 0 0</inkml:trace>
  <inkml:trace contextRef="#ctx0" brushRef="#br1" timeOffset="23330.199">60 2933 280 0 0,'27'-32'5413'0'0,"42"39"-1616"0"0,-69-5-3727 0 0,1 0-1 0 0,-1 1 1 0 0,-1-1-1 0 0,1 0 1 0 0,0 0-1 0 0,0 0 1 0 0,-1 1-1 0 0,1-1 1 0 0,-1 0 0 0 0,0 0-1 0 0,1 0 1 0 0,-1 0-1 0 0,0 0 1 0 0,0 0-1 0 0,0 0 1 0 0,-1 0-1 0 0,1 0 1 0 0,0-1-1 0 0,-1 1 1 0 0,1 0-1 0 0,-1-1 1 0 0,0 1-1 0 0,1-1 1 0 0,-1 0 0 0 0,0 0-1 0 0,0 1 1 0 0,0-1-1 0 0,0 0 1 0 0,0 0-1 0 0,0-1 1 0 0,0 1-1 0 0,0 0 1 0 0,0-1-1 0 0,-1 1 1 0 0,1-1-1 0 0,0 0 1 0 0,0 0-1 0 0,-1 0-69 0 0,-1 1 118 0 0,0 0-1 0 0,0-1 0 0 0,1 0 0 0 0,-1 0 0 0 0,0 0 0 0 0,0 0 0 0 0,1-1 0 0 0,-1 0 1 0 0,0 1-1 0 0,0-1 0 0 0,1 0 0 0 0,-1-1 0 0 0,1 1 0 0 0,-1-1 0 0 0,1 1 0 0 0,0-1 1 0 0,0 0-1 0 0,-1-1 0 0 0,1 1 0 0 0,1 0 0 0 0,-1-1 0 0 0,0 0 0 0 0,1 1 0 0 0,-1-1 1 0 0,1 0-1 0 0,0 0 0 0 0,0 0 0 0 0,0-1 0 0 0,0 1 0 0 0,0-1 0 0 0,1 1 0 0 0,0-1 1 0 0,-1 1-1 0 0,1-1 0 0 0,1 0 0 0 0,-1 1 0 0 0,0-1 0 0 0,1 0 0 0 0,0-3-117 0 0,15-152 632 0 0,41 78-2750 0 0,-3 41-6413 0 0,-39 32 4772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6:14.432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6670 622 312 0 0,'-21'10'2261'0'0,"12"-6"-1904"0"0,0-1 0 0 0,-1 0 1 0 0,1-1-1 0 0,-1 0 0 0 0,1 0 0 0 0,-1-1 0 0 0,0 0 1 0 0,0-1-1 0 0,0 0 0 0 0,1 0 0 0 0,-1-1 1 0 0,0 0-1 0 0,0-1 0 0 0,-4-2-357 0 0,14 3 71 0 0,-1-1-1 0 0,1 0 1 0 0,0 0-1 0 0,0 1 1 0 0,0-1 0 0 0,0 0-1 0 0,1 0 1 0 0,-1 0-1 0 0,0 1 1 0 0,1-1 0 0 0,-1 0-1 0 0,1 1 1 0 0,0-1-1 0 0,-1 0 1 0 0,1 1-1 0 0,0-1 1 0 0,0 1 0 0 0,0-1-1 0 0,0 1 1 0 0,0-1-1 0 0,0 1 1 0 0,1 0 0 0 0,-1 0-1 0 0,0-1 1 0 0,1 1-1 0 0,-1 0 1 0 0,1 0 0 0 0,-1 0-1 0 0,1 1 1 0 0,-1-1-1 0 0,1 0 1 0 0,0 1-1 0 0,-1-1 1 0 0,1 1 0 0 0,0-1-1 0 0,0 1-70 0 0,1-2 164 0 0,-5 3-128 0 0,1 0-1 0 0,0 1 1 0 0,-1-1 0 0 0,1 1 0 0 0,0-1-1 0 0,0 1 1 0 0,-1-1 0 0 0,1 1 0 0 0,0 0-1 0 0,1-1 1 0 0,-1 1 0 0 0,0 0 0 0 0,0 0 0 0 0,1 0-1 0 0,-1-1 1 0 0,1 1 0 0 0,0 0 0 0 0,-1 0-1 0 0,1 0 1 0 0,0 0 0 0 0,0 0 0 0 0,0 0-1 0 0,0 0 1 0 0,1 0 0 0 0,-1 0 0 0 0,0 0-1 0 0,1-1 1 0 0,0 1 0 0 0,-1 0 0 0 0,1 0-1 0 0,0 0 1 0 0,0-1 0 0 0,0 1 0 0 0,0 0-1 0 0,0-1 1 0 0,0 1 0 0 0,0-1 0 0 0,1 1-1 0 0,-1-1 1 0 0,1 0 0 0 0,-1 1 0 0 0,1-1-1 0 0,-1 0 1 0 0,1 0 0 0 0,0 0 0 0 0,-1 0-1 0 0,1 0 1 0 0,0-1 0 0 0,0 1 0 0 0,0 0-1 0 0,-1-1 1 0 0,1 0 0 0 0,0 1 0 0 0,0-1 0 0 0,0 0-1 0 0,0 0 1 0 0,0 0 0 0 0,0 0 0 0 0,0 0-1 0 0,0 0 1 0 0,0-1 0 0 0,0 1 0 0 0,-1-1-1 0 0,1 1 1 0 0,0-1 0 0 0,0 0 0 0 0,0 0-1 0 0,-1 1 1 0 0,1-1 0 0 0,1-1-36 0 0,-20 18 8 0 0,0 0 0 0 0,0-1 0 0 0,-2-1 0 0 0,0-1 0 0 0,0 0 0 0 0,-1-2 0 0 0,-1 0 0 0 0,0-1 0 0 0,0-1 0 0 0,-1-2 0 0 0,0 0 0 0 0,-1-1 0 0 0,1-1 0 0 0,-8 0-8 0 0,20-2-220 0 0,-22 6-653 0 0,-51 10-5518 0 0,57-17 3349 0 0</inkml:trace>
  <inkml:trace contextRef="#ctx0" brushRef="#br0" timeOffset="461.401">5892 471 944 0 0,'8'-6'6526'0'0,"10"29"-4458"0"0,13 39-739 0 0,-30-58-1269 0 0,0 1 0 0 0,0 0 0 0 0,-1-1 0 0 0,0 1 0 0 0,0 0 0 0 0,0 0 0 0 0,-1-1 0 0 0,0 1 1 0 0,0-1-1 0 0,0 1 0 0 0,0 0 0 0 0,-1-1 0 0 0,1 0 0 0 0,-1 1 0 0 0,0-1 0 0 0,0 0 0 0 0,-1 0 0 0 0,1 0 0 0 0,-1 0 0 0 0,0-1 0 0 0,0 1 0 0 0,-1-1 0 0 0,1 1 0 0 0,0-1 0 0 0,-1 0 0 0 0,0-1 1 0 0,0 1-1 0 0,0-1 0 0 0,0 1 0 0 0,0-1 0 0 0,0 0 0 0 0,-1-1 0 0 0,1 1 0 0 0,-1-1 0 0 0,1 0 0 0 0,-1 0 0 0 0,0 0 0 0 0,-1 0-60 0 0,0 0 115 0 0,1 1-1 0 0,0-1 0 0 0,-1 0 1 0 0,1-1-1 0 0,-1 1 0 0 0,1-1 1 0 0,-1 0-1 0 0,1-1 0 0 0,-1 1 1 0 0,1-1-1 0 0,-1 0 0 0 0,1 0 1 0 0,0-1-1 0 0,0 0 0 0 0,-1 0 1 0 0,1 0-1 0 0,0 0 0 0 0,0-1 1 0 0,1 0-1 0 0,-1 0 0 0 0,1 0 1 0 0,-1 0-1 0 0,1-1 0 0 0,0 0 1 0 0,0 0-1 0 0,1 0 0 0 0,-1 0 1 0 0,1-1-1 0 0,0 1 0 0 0,0-1 1 0 0,0 0-1 0 0,1 0 0 0 0,0 0 1 0 0,0 0-1 0 0,0 0 0 0 0,0 0 1 0 0,1-1-1 0 0,0 1 0 0 0,-1-4-114 0 0,-98-302 2685 0 0,94 295-1544 0 0,0-2-5024 0 0,6 20-716 0 0,4 11 2803 0 0,0 2-2427 0 0,0-1 322 0 0</inkml:trace>
  <inkml:trace contextRef="#ctx0" brushRef="#br0" timeOffset="649.52">5807 825 480 0 0,'25'44'6545'0'0,"-25"-43"-6681"0"0,0-1-202 0 0,0 0-296 0 0,0 0-482 0 0,-3-2-701 0 0,-16-5 137 0 0</inkml:trace>
  <inkml:trace contextRef="#ctx0" brushRef="#br0" timeOffset="1337.732">5359 271 692 0 0,'-44'-65'6945'0'0,"43"65"-6556"0"0,1 0-18 0 0,0 0-21 0 0,2 3-5 0 0,175 273 4336 0 0,-175-273-4647 0 0,-1 0-1 0 0,0 1 1 0 0,0-1 0 0 0,0 0 0 0 0,0 1 0 0 0,-1-1 0 0 0,1 1 0 0 0,-1 0 0 0 0,0-1 0 0 0,0 1 0 0 0,0-1 0 0 0,-1 1 0 0 0,1-1-1 0 0,-1 1 1 0 0,0-1 0 0 0,0 1 0 0 0,0-1 0 0 0,0 1 0 0 0,-1-1 0 0 0,1 0 0 0 0,-1 0 0 0 0,0 0 0 0 0,0 0 0 0 0,0 0-1 0 0,0 0 1 0 0,-1 0 0 0 0,1-1 0 0 0,-1 1 0 0 0,1-1 0 0 0,-1 0 0 0 0,0 0 0 0 0,0 0 0 0 0,0 0 0 0 0,0 0 0 0 0,0-1 0 0 0,-1 1-1 0 0,1-1 1 0 0,0 0 0 0 0,-3 1-34 0 0,0 0 24 0 0,0-1 0 0 0,-1 1-1 0 0,1-1 1 0 0,-1 0-1 0 0,1-1 1 0 0,-1 0 0 0 0,1 0-1 0 0,-1 0 1 0 0,1-1 0 0 0,-1 1-1 0 0,1-2 1 0 0,0 1-1 0 0,-1-1 1 0 0,1 0 0 0 0,0 0-1 0 0,0-1 1 0 0,0 1 0 0 0,0-1-1 0 0,1-1 1 0 0,-1 1-1 0 0,-2-3-23 0 0,-58-95-190 0 0,65 100 160 0 0,1 1-4 0 0,0 0-3 0 0,0 0 12 0 0,0 0 5 0 0,-10 46-42 0 0,7-39 88 0 0,0 0 1 0 0,-1 0-1 0 0,0-1 1 0 0,0 1-1 0 0,0-1 1 0 0,-1 0 0 0 0,0-1-1 0 0,0 1 1 0 0,-1-1-1 0 0,0 0 1 0 0,0 0-1 0 0,0 0 1 0 0,0-1-1 0 0,-1 0 1 0 0,1 0-1 0 0,-1-1 1 0 0,0 0 0 0 0,0 0-1 0 0,0-1 1 0 0,-1 0-1 0 0,1 0 1 0 0,0 0-1 0 0,-1-1 1 0 0,0 0-1 0 0,1-1 1 0 0,-1 1-1 0 0,1-2 1 0 0,-1 1 0 0 0,0-1-1 0 0,1 0 1 0 0,-1 0-1 0 0,1-1 1 0 0,0 0-1 0 0,-1-1 1 0 0,1 0-1 0 0,0 0 1 0 0,1 0-1 0 0,-5-3-26 0 0,-1-6 198 0 0,1 0-1 0 0,0 0 0 0 0,1-1 0 0 0,1 0 0 0 0,0-1 1 0 0,0 0-1 0 0,2-1 0 0 0,0 0 0 0 0,0 0 0 0 0,1 0 1 0 0,1-1-1 0 0,1 0 0 0 0,0 0 0 0 0,0-8-197 0 0,-26-75 830 0 0,-1 23-2693 0 0,30 75 1015 0 0,-1-1-456 0 0,0-1 170 0 0,3 1-6748 0 0,2-4 4081 0 0</inkml:trace>
  <inkml:trace contextRef="#ctx0" brushRef="#br0" timeOffset="1589.023">5155 33 256 0 0,'12'-23'6469'0'0,"-32"14"-3918"0"0,-41 13-1510 0 0,-32 28-1609 0 0,26-8-4741 0 0,47-18 2813 0 0</inkml:trace>
  <inkml:trace contextRef="#ctx0" brushRef="#br0" timeOffset="2191.683">4344 102 68 0 0,'-22'-5'6813'0'0,"125"141"-3292"0"0,-98-131-3449 0 0,-1-1-1 0 0,1 1 1 0 0,-1 0-1 0 0,0 0 1 0 0,0 0-1 0 0,0 0 1 0 0,-1 1-1 0 0,0 0 1 0 0,0-1-1 0 0,0 1 1 0 0,-1 0-1 0 0,0 1 1 0 0,0-1-1 0 0,0 0 1 0 0,-1 1-1 0 0,0-1 1 0 0,0 0-1 0 0,-1 1 1 0 0,0-1-1 0 0,0 1 1 0 0,0-1-1 0 0,-1 1 1 0 0,0-1-1 0 0,0 1 1 0 0,-1-1-1 0 0,0 0 1 0 0,0 0-1 0 0,0 0 1 0 0,-1 0-1 0 0,1 0 1 0 0,-2 0-1 0 0,1 0 1 0 0,-1-1-1 0 0,1 0 1 0 0,-1 0-1 0 0,-1 0 1 0 0,1 0-1 0 0,-2 0-71 0 0,-125 38 636 0 0,129-43-614 0 0,-5-1 8 0 0,24-2-37 0 0,1 1 0 0 0,-1 1 0 0 0,0 1 0 0 0,0 0 0 0 0,0 1 1 0 0,1 1-1 0 0,-1 1 0 0 0,-1 0 0 0 0,1 1 0 0 0,0 1 0 0 0,-1 1 0 0 0,0 0 1 0 0,0 1-1 0 0,-1 1 0 0 0,2 1 7 0 0,-15-8 15 0 0,1 0-1 0 0,-1 1 1 0 0,0 0-1 0 0,1-1 1 0 0,-1 1 0 0 0,0 0-1 0 0,0 0 1 0 0,0 0 0 0 0,0 0-1 0 0,-1 1 1 0 0,1-1-1 0 0,-1 0 1 0 0,1 1 0 0 0,-1-1-1 0 0,0 1 1 0 0,0-1 0 0 0,0 1-1 0 0,0 0 1 0 0,0-1 0 0 0,0 1-1 0 0,-1 0 1 0 0,0 0-1 0 0,1 0 1 0 0,-1-1 0 0 0,0 1-1 0 0,0 0 1 0 0,-1 0 0 0 0,1 0-1 0 0,0 0 1 0 0,-1-1-1 0 0,0 1 1 0 0,0 0 0 0 0,0-1-1 0 0,0 1 1 0 0,0 0 0 0 0,0-1-1 0 0,-1 0 1 0 0,1 1-1 0 0,-1-1 1 0 0,1 0 0 0 0,-1 1-1 0 0,0-1 1 0 0,0 0 0 0 0,0 0-1 0 0,0-1 1 0 0,-1 1 0 0 0,1 0-1 0 0,0-1 1 0 0,-1 1-1 0 0,1-1 1 0 0,-1 0 0 0 0,-1 1-15 0 0,-25 12 144 0 0,-1-1 0 0 0,0-1 1 0 0,0-2-1 0 0,-1-1 0 0 0,-1-1 1 0 0,0-2-1 0 0,0-1 1 0 0,0-2-1 0 0,0 0 0 0 0,0-3 1 0 0,-1 0-1 0 0,1-3 0 0 0,0 0 1 0 0,0-2-1 0 0,0-1 1 0 0,1-2-1 0 0,-20-8-144 0 0,-37-41 587 0 0,70 20-2828 0 0,19 24-277 0 0,3 7-3814 0 0,0-3 2725 0 0</inkml:trace>
  <inkml:trace contextRef="#ctx0" brushRef="#br0" timeOffset="2471.462">3884 925 132 0 0,'45'5'3983'0'0,"177"0"1292"0"0,-75 10-8129 0 0,-137-13 379 0 0,-2 1 190 0 0</inkml:trace>
  <inkml:trace contextRef="#ctx0" brushRef="#br1" timeOffset="9208.083">3209 725 984 0 0,'-14'-33'6305'0'0,"16"34"-2826"0"0,11 14-3243 0 0,-4-5 26 0 0,-1-1-1 0 0,0 2 1 0 0,0-1-1 0 0,-1 1 1 0 0,0 0-1 0 0,-1 0 1 0 0,0 1-1 0 0,-1 0 1 0 0,-1 0-1 0 0,0 0 1 0 0,0 0-1 0 0,-1 1 1 0 0,0 1-262 0 0,-6-11 46 0 0,0 0 0 0 0,0 0 0 0 0,0 0 0 0 0,0 0 0 0 0,0 0 0 0 0,-1-1 0 0 0,1 1 0 0 0,-1-1-1 0 0,0 0 1 0 0,1 0 0 0 0,-1-1 0 0 0,0 1 0 0 0,0-1 0 0 0,0 0 0 0 0,0 0 0 0 0,-1 0 0 0 0,1 0 0 0 0,0-1 0 0 0,0 0 0 0 0,0 0 0 0 0,-1 0 0 0 0,1 0 0 0 0,0-1 0 0 0,0 1-1 0 0,0-1 1 0 0,-1 0 0 0 0,1 0 0 0 0,0-1 0 0 0,0 1 0 0 0,1-1 0 0 0,-4-1-46 0 0,-4-1 31 0 0,0-1 0 0 0,0 1 1 0 0,1-2-1 0 0,0 1 0 0 0,0-1 0 0 0,0-1 0 0 0,0 0 1 0 0,1 0-1 0 0,0-1 0 0 0,1 0 0 0 0,0-1 0 0 0,0 0 1 0 0,1 0-1 0 0,0-1 0 0 0,0 1 0 0 0,1-2 0 0 0,0 1 1 0 0,-1-6-32 0 0,-75-92 32 0 0,62 96-44 0 0,-1 1 0 0 0,0 1 0 0 0,0 1 0 0 0,-1 1 0 0 0,0 1 0 0 0,0 1 0 0 0,-1 0 0 0 0,0 2 1 0 0,0 1-1 0 0,0 1 0 0 0,0 0 0 0 0,-18 3 12 0 0,28-2-6 0 0,-40-2 13 0 0,8 2 23 0 0,1-1 0 0 0,0-3 1 0 0,0-1-1 0 0,0-2 0 0 0,1-3 1 0 0,0-1-1 0 0,-13-7-30 0 0,51 18 33 0 0,1-1 0 0 0,0 0 0 0 0,0 0 1 0 0,0-1-1 0 0,0 1 0 0 0,0-1 0 0 0,1 0 0 0 0,-1 0 0 0 0,1 0 0 0 0,0 0 0 0 0,0-1 0 0 0,0 1 0 0 0,0-1 0 0 0,0 0 1 0 0,1 0-1 0 0,0 0 0 0 0,0 0 0 0 0,0 0 0 0 0,0 0 0 0 0,1 0 0 0 0,-1-1 0 0 0,1 1 0 0 0,0-1 0 0 0,0 1 0 0 0,1-1 0 0 0,0 0 1 0 0,-1 1-1 0 0,1-1 0 0 0,1 1 0 0 0,-1-1 0 0 0,1 0 0 0 0,0 1 0 0 0,0-1 0 0 0,0 1 0 0 0,0 0 0 0 0,1-1 0 0 0,0 1 1 0 0,0 0-1 0 0,0 0 0 0 0,0 0 0 0 0,1 0 0 0 0,0 0 0 0 0,-1 1 0 0 0,1-1 0 0 0,1 1 0 0 0,-1 0 0 0 0,0 0 0 0 0,1 0 1 0 0,0 0-1 0 0,-1 0 0 0 0,5-1-33 0 0,20-9 7 0 0,0 1 0 0 0,1 1 0 0 0,0 2 0 0 0,1 0 0 0 0,0 2 0 0 0,1 2 0 0 0,-1 1 0 0 0,1 1 0 0 0,0 1 0 0 0,0 2 0 0 0,0 1 0 0 0,-1 2 0 0 0,1 0 0 0 0,3 3-7 0 0,39-1-30 0 0,219 34 846 0 0,-291-38-1018 0 0,9 0-1921 0 0,7 3-7353 0 0,-16-4 5389 0 0</inkml:trace>
  <inkml:trace contextRef="#ctx0" brushRef="#br1" timeOffset="9463.584">3277 364 764 0 0,'51'-1'4116'0'0,"44"1"442"0"0,41 28-1901 0 0,-107 8-5032 0 0,-39-4-2721 0 0,0-18 2496 0 0</inkml:trace>
  <inkml:trace contextRef="#ctx0" brushRef="#br1" timeOffset="10036.657">3120 825 772 0 0,'-34'9'3748'0'0,"8"-7"-3010"0"0,-210 19 3627 0 0,-95 2-2622 0 0,109-15-790 0 0,111-4-586 0 0,-180-10 1401 0 0,287 5-1725 0 0,1 0 1 0 0,0 0-1 0 0,0 0 1 0 0,0 0-1 0 0,-1-1 1 0 0,1 0-1 0 0,0 1 1 0 0,1-1-1 0 0,-1 0 1 0 0,0 0-1 0 0,1 0 1 0 0,-1-1-1 0 0,1 1 1 0 0,-1-1 0 0 0,1 1-1 0 0,0-1 1 0 0,0 0-1 0 0,0 0 1 0 0,1 0-1 0 0,-1 0 1 0 0,1 0-1 0 0,-1 0 1 0 0,1 0-1 0 0,0 0 1 0 0,0-1-1 0 0,1 1 1 0 0,-1 0-1 0 0,1-1 1 0 0,-1 1-1 0 0,1-1 1 0 0,0 1-1 0 0,0 0 1 0 0,1-1-1 0 0,-1 1 1 0 0,1-1-1 0 0,0 1 1 0 0,-1 0-1 0 0,2 0 1 0 0,-1-1-1 0 0,0 1 1 0 0,1 0-1 0 0,-1 0 1 0 0,1 0-1 0 0,0 0 1 0 0,0 1-1 0 0,0-1 1 0 0,0 0-1 0 0,0 1 1 0 0,1-1-1 0 0,-1 1 1 0 0,1 0-1 0 0,0 0 1 0 0,-1 0-1 0 0,1 0 1 0 0,0 0-1 0 0,0 1 1 0 0,4-2-44 0 0,2-1 33 0 0,0 0 0 0 0,0 1 0 0 0,1 0 0 0 0,-1 0 0 0 0,1 1 0 0 0,0 0 0 0 0,0 1 0 0 0,0 0 0 0 0,0 0 0 0 0,0 1 0 0 0,0 1 0 0 0,0-1 1 0 0,0 2-1 0 0,0-1 0 0 0,-1 2 0 0 0,1-1 0 0 0,0 1 0 0 0,-1 0 0 0 0,0 1 0 0 0,0 0 0 0 0,0 1 0 0 0,0 0 0 0 0,-1 0 0 0 0,1 1 0 0 0,-1 0 0 0 0,-1 1 1 0 0,1-1-1 0 0,-1 1 0 0 0,0 1 0 0 0,-1-1 0 0 0,0 1 0 0 0,0 0 0 0 0,0 2-33 0 0,-5-7 34 0 0,0 0-1 0 0,0 0 1 0 0,0 0 0 0 0,-1-1-1 0 0,1 1 1 0 0,-1 0 0 0 0,0 0-1 0 0,0 0 1 0 0,0 0 0 0 0,0 0-1 0 0,0 0 1 0 0,-1-1 0 0 0,0 1-1 0 0,1 0 1 0 0,-1 0 0 0 0,0 0-1 0 0,0-1 1 0 0,0 1 0 0 0,-1 0-1 0 0,1-1 1 0 0,-1 1 0 0 0,1-1-1 0 0,-1 0 1 0 0,0 0 0 0 0,0 1-1 0 0,0-1 1 0 0,0 0 0 0 0,0 0-1 0 0,0-1 1 0 0,-1 1 0 0 0,1 0-1 0 0,-1-1 1 0 0,1 1 0 0 0,-1-1-1 0 0,1 0 1 0 0,-2 0-34 0 0,-103 38 480 0 0,107-39-478 0 0,-311 47-353 0 0,178-32-2859 0 0,76-14 95 0 0,19-5-3183 0 0,20 2 2505 0 0</inkml:trace>
  <inkml:trace contextRef="#ctx0" brushRef="#br1" timeOffset="10619.505">1392 624 376 0 0,'2'-43'7584'0'0,"-2"41"-7023"0"0,0 2-47 0 0,18 16 3003 0 0,34 61-1168 0 0,-50-75-2282 0 0,0 0 0 0 0,0 1 0 0 0,-1-1 0 0 0,1 1 0 0 0,0-1 0 0 0,-1 1 1 0 0,0 0-1 0 0,0 0 0 0 0,0-1 0 0 0,0 1 0 0 0,0 0 0 0 0,0 0 0 0 0,-1 0 0 0 0,1 0 0 0 0,-1 0 1 0 0,0 0-1 0 0,0 0 0 0 0,0 0 0 0 0,0 0 0 0 0,-1 0 0 0 0,1 0 0 0 0,-1 0 0 0 0,0 0 1 0 0,0 0-1 0 0,0 0 0 0 0,0 0 0 0 0,0 0 0 0 0,0-1 0 0 0,-1 1 0 0 0,0-1 0 0 0,1 1 0 0 0,-1-1 1 0 0,0 1-1 0 0,0-1 0 0 0,0 0 0 0 0,-1 0 0 0 0,1 0 0 0 0,0 0 0 0 0,-1 0 0 0 0,1-1 0 0 0,-1 1 1 0 0,0-1-1 0 0,1 0 0 0 0,-1 1 0 0 0,-1-1-67 0 0,-43 15 188 0 0,-1-1 0 0 0,0-3 0 0 0,-1-2 0 0 0,0-2 0 0 0,0-2 1 0 0,-1-3-1 0 0,-1-1-188 0 0,17 0 77 0 0,-121 9 296 0 0,0-7 1 0 0,0-7-1 0 0,0-7 0 0 0,-49-13-373 0 0,62-26 1810 0 0,139 47-1765 0 0,0 1 1 0 0,1-1 0 0 0,-1 0-1 0 0,0 0 1 0 0,1 0-1 0 0,-1 0 1 0 0,1 0-1 0 0,0-1 1 0 0,0 1 0 0 0,0-1-1 0 0,0 1 1 0 0,0-1-1 0 0,0 0 1 0 0,1 0-1 0 0,-1 1 1 0 0,1-1 0 0 0,0 0-1 0 0,-1-1 1 0 0,2 1-1 0 0,-1 0 1 0 0,0 0-1 0 0,1 0 1 0 0,-1 0 0 0 0,1-1-1 0 0,0 1 1 0 0,0 0-1 0 0,0 0 1 0 0,1-1-1 0 0,-1 1 1 0 0,1 0 0 0 0,-1 0-1 0 0,1 0 1 0 0,0 0-1 0 0,1 0 1 0 0,-1 0-1 0 0,0 0 1 0 0,1 0 0 0 0,0 0-1 0 0,-1 0 1 0 0,1 1-1 0 0,0-1 1 0 0,0 1-1 0 0,1-1 1 0 0,-1 1-46 0 0,12-13 24 0 0,0 1 0 0 0,1 0 0 0 0,0 2 0 0 0,1-1 0 0 0,1 2 0 0 0,0 0 0 0 0,0 1 0 0 0,1 1 0 0 0,0 1 0 0 0,1 0 0 0 0,-1 1 0 0 0,2 1-24 0 0,85-20-3690 0 0,-59 23-459 0 0,-16 2-4501 0 0,-20 0 3912 0 0</inkml:trace>
  <inkml:trace contextRef="#ctx0" brushRef="#br1" timeOffset="10878.245">652 275 572 0 0,'-29'-67'11288'0'0,"28"66"-11084"0"0,1 1-198 0 0,0 0-208 0 0,15 38-3857 0 0,-6-26 1104 0 0,1 1 225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6:17.398"/>
    </inkml:context>
    <inkml:brush xml:id="br0">
      <inkml:brushProperty name="width" value="0.05" units="cm"/>
      <inkml:brushProperty name="height" value="0.05" units="cm"/>
      <inkml:brushProperty name="color" value="#E71224"/>
    </inkml:brush>
    <inkml:brush xml:id="br1">
      <inkml:brushProperty name="width" value="0.05" units="cm"/>
      <inkml:brushProperty name="height" value="0.05" units="cm"/>
      <inkml:brushProperty name="color" value="#008C3A"/>
    </inkml:brush>
    <inkml:brush xml:id="br2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1689 48 304 0 0,'499'30'5052'0'0,"244"-29"-2393"0"0,-506-3-1779 0 0,327-24 504 0 0,284-22 239 0 0,-791 46-1216 0 0,-56 2-325 0 0,-6 3-9 0 0,-67 23 17 0 0,-1-3 1 0 0,-2-2-1 0 0,0-5 1 0 0,-22 1-91 0 0,-7 3 49 0 0,-777 117 136 0 0,158-68 678 0 0,378-41 22 0 0,113-1 135 0 0,287-17-710 0 0,304-30-1114 0 0,-1-16 0 0 0,336-79 804 0 0,-656 108-392 0 0,311-70-1352 0 0,-126 3-5471 0 0,-181 54 4304 0 0</inkml:trace>
  <inkml:trace contextRef="#ctx0" brushRef="#br1" timeOffset="12188.693">1768 534 284 0 0,'6'-6'796'0'0,"-6"-1"-60"0"0,0 0-72 0 0,0 0-56 0 0,-6 3-60 0 0,0 1-72 0 0,-4 1-36 0 0,-2 0-48 0 0,-2 0-44 0 0,-5 2-31 0 0,1 2-25 0 0,-6 4-136 0 0,-4-3-152 0 0,3 4-164 0 0,-5 0-212 0 0,0-1-553 0 0,-1 1-999 0 0,-3 2 448 0 0</inkml:trace>
  <inkml:trace contextRef="#ctx0" brushRef="#br2" timeOffset="19577.534">5508 1098 548 0 0,'55'66'5320'0'0,"30"123"1361"0"0,-84-184-6536 0 0,0 1 0 0 0,0 0-1 0 0,-1 0 1 0 0,0 0 0 0 0,0-1 0 0 0,0 1 0 0 0,-1 0-1 0 0,0 0 1 0 0,0 0 0 0 0,0-1 0 0 0,-1 1 0 0 0,0-1-1 0 0,0 1 1 0 0,0-1 0 0 0,-1 1 0 0 0,1-1-1 0 0,-1 0 1 0 0,-1 0 0 0 0,1-1 0 0 0,-1 1 0 0 0,1-1-1 0 0,-2 1 1 0 0,1-1 0 0 0,0 0 0 0 0,-1-1-1 0 0,1 1 1 0 0,-1-1 0 0 0,0 0 0 0 0,0 0 0 0 0,-1-1-1 0 0,0 1-144 0 0,-11 6-127 0 0,-1-1 0 0 0,1-1-1 0 0,-1-1 1 0 0,-1 0 0 0 0,1-1-1 0 0,-1-1 1 0 0,0-1 0 0 0,0-1-1 0 0,-3 0 128 0 0,-26-3-3045 0 0,17-2-2924 0 0,16-1 2100 0 0</inkml:trace>
  <inkml:trace contextRef="#ctx0" brushRef="#br2" timeOffset="19828.503">5543 714 596 0 0,'8'-87'8689'0'0,"-8"86"-8365"0"0,0 1-105 0 0,0 0-146 0 0,0 0-193 0 0,-3 2-244 0 0,-36 25-4660 0 0,26-17 2551 0 0</inkml:trace>
  <inkml:trace contextRef="#ctx0" brushRef="#br2" timeOffset="20085.198">4989 553 12 0 0,'-28'-41'8104'0'0,"28"40"-7457"0"0,0 1-52 0 0,0 0-14 0 0,0 3 12 0 0,80 198 3610 0 0,52 125-1970 0 0,-127-313-2886 0 0,9 33-1754 0 0,-15-18-4814 0 0,-3-19 3458 0 0</inkml:trace>
  <inkml:trace contextRef="#ctx0" brushRef="#br2" timeOffset="20551.869">4888 1155 524 0 0,'-67'23'4755'0'0,"-18"4"-920"0"0,30-27-156 0 0,53-2-3591 0 0,0 1 1 0 0,1-1 0 0 0,-1 1-1 0 0,0-1 1 0 0,1 0 0 0 0,0 1 0 0 0,-1-1-1 0 0,1 0 1 0 0,0 0 0 0 0,0 0 0 0 0,0 0-1 0 0,0 0 1 0 0,1 0 0 0 0,-1 0 0 0 0,0-1-1 0 0,1 1 1 0 0,-1 0 0 0 0,1 0-1 0 0,0 0 1 0 0,0-1 0 0 0,0 1 0 0 0,0 0-1 0 0,0 0 1 0 0,1-1 0 0 0,-1 1 0 0 0,0 0-1 0 0,1 0 1 0 0,0 0 0 0 0,0 0 0 0 0,-1 0-1 0 0,1-1 1 0 0,0 1 0 0 0,1 1-1 0 0,-1-1 1 0 0,0 0 0 0 0,0 0 0 0 0,1 0-1 0 0,-1 1 1 0 0,1-1 0 0 0,0 1 0 0 0,-1-1-1 0 0,1 1 1 0 0,0 0 0 0 0,0-1 0 0 0,0 1-1 0 0,0 0 1 0 0,0 0 0 0 0,0 0-1 0 0,0 1 1 0 0,0-1 0 0 0,0 1 0 0 0,1-1-1 0 0,-1 1 1 0 0,0-1 0 0 0,0 1 0 0 0,2 0-89 0 0,1-1 38 0 0,0 0 0 0 0,1 1 0 0 0,-1-1 1 0 0,0 1-1 0 0,1 1 0 0 0,-1-1 0 0 0,0 1 0 0 0,1-1 1 0 0,-1 1-1 0 0,0 1 0 0 0,0-1 0 0 0,0 1 1 0 0,0 0-1 0 0,0 0 0 0 0,0 1 0 0 0,0-1 1 0 0,-1 1-1 0 0,1 0 0 0 0,-1 0 0 0 0,0 1 0 0 0,0-1 1 0 0,0 1-1 0 0,0 0 0 0 0,-1 0 0 0 0,0 0 1 0 0,0 0-1 0 0,0 1 0 0 0,1 0-38 0 0,3 5 125 0 0,0 0 0 0 0,-1 1 0 0 0,0-1-1 0 0,-1 1 1 0 0,0 0 0 0 0,0 0 0 0 0,-2 1 0 0 0,1-1-1 0 0,-1 1 1 0 0,-1 0 0 0 0,0 0 0 0 0,0 4-125 0 0,-2-10 30 0 0,0 0-1 0 0,0-1 1 0 0,0 1 0 0 0,-1 0-1 0 0,0-1 1 0 0,0 1 0 0 0,-1 0-1 0 0,1-1 1 0 0,-1 1 0 0 0,0-1-1 0 0,-1 0 1 0 0,1 0 0 0 0,-1 0-1 0 0,0 0 1 0 0,-1 0 0 0 0,1 0-1 0 0,-1-1 1 0 0,0 0 0 0 0,0 1-1 0 0,0-1 1 0 0,0-1 0 0 0,-1 1 0 0 0,1-1-1 0 0,-1 0 1 0 0,0 0 0 0 0,0 0-1 0 0,0-1 1 0 0,-1 1 0 0 0,0-1-30 0 0,-119 38-3392 0 0,39-25-6422 0 0,65-13 5321 0 0</inkml:trace>
  <inkml:trace contextRef="#ctx0" brushRef="#br2" timeOffset="21499.551">4326 1070 940 0 0,'-25'-45'8550'0'0,"24"43"-7941"0"0,5 29 3129 0 0,22 33-2503 0 0,-15-36-524 0 0,12 23 128 0 0,-17-37-638 0 0,0 1-1 0 0,0-1 0 0 0,-1 1 1 0 0,-1 0-1 0 0,0 1 1 0 0,-1-1-1 0 0,0 1 0 0 0,0-1 1 0 0,-1 1-1 0 0,-1 0 1 0 0,0 0-1 0 0,-1 9-200 0 0,-2-18 55 0 0,-1 0 0 0 0,1 0 0 0 0,-1 0 1 0 0,0-1-1 0 0,0 1 0 0 0,0-1 0 0 0,-1 0 0 0 0,1 1 0 0 0,0-1 0 0 0,-1-1 0 0 0,0 1 1 0 0,1-1-1 0 0,-1 1 0 0 0,0-1 0 0 0,0 0 0 0 0,0 0 0 0 0,1-1 0 0 0,-1 1 0 0 0,0-1 1 0 0,0 0-1 0 0,0 0 0 0 0,0 0 0 0 0,0 0 0 0 0,0-1 0 0 0,0 0 0 0 0,0 1 0 0 0,0-2 0 0 0,0 1 1 0 0,1 0-1 0 0,-1-1 0 0 0,0 1 0 0 0,1-1 0 0 0,0 0 0 0 0,-1 0 0 0 0,1-1 0 0 0,0 1 1 0 0,-3-3-56 0 0,-20-17 372 0 0,0 0 1 0 0,2-2-1 0 0,1-1 1 0 0,0 0-1 0 0,2-2 0 0 0,1 0 1 0 0,2-2-1 0 0,0 0 1 0 0,-8-22-373 0 0,-53-73 626 0 0,79 123-639 0 0,0 1-1 0 0,0-1 1 0 0,0 0 0 0 0,0 0 0 0 0,0 0-1 0 0,-1 0 1 0 0,1 0 0 0 0,0 1-1 0 0,0-1 1 0 0,-1 0 0 0 0,1 0-1 0 0,0 1 1 0 0,-1-1 0 0 0,1 0 0 0 0,-1 0-1 0 0,1 1 1 0 0,-1-1 0 0 0,1 0-1 0 0,-1 1 1 0 0,0-1 0 0 0,1 1 0 0 0,-1-1-1 0 0,0 1 1 0 0,1-1 0 0 0,-1 1-1 0 0,0-1 1 0 0,0 1 0 0 0,0 0 0 0 0,1-1-1 0 0,-1 1 1 0 0,0 0 0 0 0,0 0-1 0 0,0 0 1 0 0,1-1 0 0 0,-1 1-1 0 0,0 0 1 0 0,0 0 0 0 0,0 0 0 0 0,0 0-1 0 0,0 1 1 0 0,1-1 0 0 0,-1 0-1 0 0,0 0 1 0 0,0 0 0 0 0,0 1 0 0 0,0-1-1 0 0,1 0 1 0 0,-1 1 0 0 0,0-1-1 0 0,0 1 1 0 0,1-1 0 0 0,-1 1 0 0 0,0-1-1 0 0,1 1 1 0 0,-1-1 0 0 0,1 1-1 0 0,-1 0 1 0 0,1-1 0 0 0,-1 1 0 0 0,0 0 13 0 0,-26 15 4 0 0,-23 1-99 0 0,-1-3-1 0 0,0-2 1 0 0,0-2-1 0 0,-1-2 1 0 0,0-3 0 0 0,-3-2 95 0 0,-62 9-510 0 0,106-11 448 0 0,-90 22-919 0 0,99-22 966 0 0,0-1 0 0 0,0 1 0 0 0,1 1 0 0 0,-1-1 0 0 0,0 0 0 0 0,1 0 0 0 0,-1 1 0 0 0,1-1 0 0 0,-1 1 0 0 0,1-1 0 0 0,0 1 0 0 0,0-1 0 0 0,0 1 0 0 0,0 0 0 0 0,0 0 0 0 0,0-1 0 0 0,0 1 0 0 0,0 0 0 0 0,1 0 0 0 0,-1 0 0 0 0,1 0 0 0 0,-1 0 0 0 0,1 0 1 0 0,0 0-1 0 0,0 0 0 0 0,0 0 0 0 0,0 0 0 0 0,0 0 0 0 0,0 0 0 0 0,0 0 0 0 0,1 0 0 0 0,-1 0 0 0 0,1 0 0 0 0,0 0 0 0 0,-1 0 0 0 0,1 0 0 0 0,0 0 0 0 0,0-1 0 0 0,0 1 0 0 0,0 0 0 0 0,1-1 0 0 0,-1 1 0 0 0,0 0 0 0 0,1-1 0 0 0,-1 0 0 0 0,1 1 0 0 0,0-1 15 0 0,9 10-15 0 0,0-1-1 0 0,1-1 0 0 0,0 0 1 0 0,0 0-1 0 0,1-2 0 0 0,0 1 1 0 0,0-2-1 0 0,1 0 0 0 0,0 0 1 0 0,0-1-1 0 0,0-1 0 0 0,7 1 16 0 0,9 0 32 0 0,1-1-1 0 0,-1-2 0 0 0,1-1 0 0 0,-1-1 1 0 0,1-2-1 0 0,-1 0 0 0 0,0-3 0 0 0,0 0 1 0 0,0-2-1 0 0,5-3-31 0 0,53-8 46 0 0,-69 14-313 0 0,91-8-1630 0 0,-73 16-2235 0 0,-1 8-3620 0 0,-22-5 3510 0 0</inkml:trace>
  <inkml:trace contextRef="#ctx0" brushRef="#br2" timeOffset="21766.1">4064 1647 932 0 0,'32'14'5196'0'0,"29"-14"-2498"0"0,11-3-1037 0 0,-45 3-1308 0 0,0 0 0 0 0,-1-2 0 0 0,1-1 0 0 0,-1-2 0 0 0,1 0 0 0 0,-2-1 1 0 0,17-8-354 0 0,-20 0-2047 0 0,-15 0-3139 0 0,-8 5 1964 0 0</inkml:trace>
  <inkml:trace contextRef="#ctx0" brushRef="#br2" timeOffset="22007.903">4258 655 132 0 0,'-16'-9'541'0'0,"-1"1"0"0"0,-1 1-1 0 0,0 0 1 0 0,0 2 0 0 0,0 0 0 0 0,0 1 0 0 0,-1 1-1 0 0,0 0 1 0 0,1 2 0 0 0,-1 0 0 0 0,0 1 0 0 0,0 1-1 0 0,0 0 1 0 0,1 2 0 0 0,-1 0 0 0 0,-6 3-541 0 0,-133 33-4995 0 0,129-30 2861 0 0</inkml:trace>
  <inkml:trace contextRef="#ctx0" brushRef="#br2" timeOffset="22496.78">3134 1360 936 0 0,'6'11'7586'0'0,"20"40"-5274"0"0,30 111 949 0 0,-27-54-4955 0 0,-29-101 913 0 0,1 3-881 0 0,0-6-2998 0 0,3-1 1678 0 0</inkml:trace>
  <inkml:trace contextRef="#ctx0" brushRef="#br2" timeOffset="24151.458">3069 833 704 0 0,'-38'-187'10132'0'0,"51"268"-5434"0"0,28 146-3182 0 0,24-8-777 0 0,-67-215-731 0 0,0 0-1 0 0,-1-1 1 0 0,1 1-1 0 0,-1 0 1 0 0,1-1-1 0 0,-1 0 1 0 0,0 0 0 0 0,-1 0-1 0 0,1 0 1 0 0,0 0-1 0 0,-1 0 1 0 0,1-1 0 0 0,-1 0-1 0 0,0 0 1 0 0,0 0-1 0 0,0 0 1 0 0,0-1 0 0 0,0 1-1 0 0,-1-1 1 0 0,1 0-1 0 0,0 0 1 0 0,0 0-1 0 0,-1-1 1 0 0,1 0 0 0 0,0 0-1 0 0,-1 0 1 0 0,1 0-8 0 0,-23 5 22 0 0,15-1-3 0 0,1-2 0 0 0,-1 1-1 0 0,0-2 1 0 0,-1 1 0 0 0,1-2-1 0 0,0 0 1 0 0,0 0 0 0 0,0-1 0 0 0,0 0-1 0 0,0-1 1 0 0,0-1 0 0 0,0 0-1 0 0,0 0 1 0 0,1-1 0 0 0,0-1-1 0 0,0 0 1 0 0,0 0 0 0 0,0-1 0 0 0,1 0-1 0 0,0-1 1 0 0,0-1 0 0 0,1 1-1 0 0,0-1 1 0 0,0-1 0 0 0,0 0-1 0 0,-5-8-18 0 0,-23-50 240 0 0,31 75-538 0 0,7-5 280 0 0,7 132-241 0 0,-8-132 261 0 0,-1 1 0 0 0,1 0 0 0 0,-1-1 0 0 0,0 0 0 0 0,0 1 0 0 0,-1-1-1 0 0,1 1 1 0 0,-1-1 0 0 0,1 0 0 0 0,-1 0 0 0 0,0 0 0 0 0,0 0 0 0 0,0 0 0 0 0,-1 0 0 0 0,1-1 0 0 0,-1 1 0 0 0,0-1 0 0 0,1 0 0 0 0,-1 0-1 0 0,0 0 1 0 0,0 0 0 0 0,0 0 0 0 0,-1 0 0 0 0,1-1 0 0 0,0 1 0 0 0,-1-1 0 0 0,1 0 0 0 0,-1 0 0 0 0,1-1 0 0 0,-1 1 0 0 0,1-1 0 0 0,-1 1-1 0 0,1-1 1 0 0,-1 0 0 0 0,-2-1-2 0 0,-1 0-52 0 0,-1-1 1 0 0,0-1-1 0 0,1 1 0 0 0,-1-1 0 0 0,1 0 0 0 0,0-1 0 0 0,0 0 0 0 0,0 0 0 0 0,1-1 1 0 0,-1 1-1 0 0,1-1 0 0 0,0-1 0 0 0,1 1 0 0 0,-1-1 0 0 0,1 0 0 0 0,0 0 1 0 0,0-1-1 0 0,1 0 0 0 0,0 1 0 0 0,0-1 0 0 0,1-1 0 0 0,0 1 0 0 0,0 0 0 0 0,0-1 1 0 0,0-3 51 0 0,-27 54-643 0 0,26-39 644 0 0,1 1-1 0 0,-1-1 0 0 0,1 0 0 0 0,-1 0 0 0 0,-1 0 1 0 0,1-1-1 0 0,0 0 0 0 0,-1 1 0 0 0,0-2 0 0 0,1 1 1 0 0,-1 0-1 0 0,0-1 0 0 0,-1 0 0 0 0,1 0 0 0 0,0-1 0 0 0,0 1 1 0 0,-1-1-1 0 0,1 0 0 0 0,-1 0 0 0 0,1-1 0 0 0,-1 0 1 0 0,1 0-1 0 0,-1 0 0 0 0,0-1 0 0 0,1 0 0 0 0,0 0 0 0 0,-1 0 1 0 0,1 0-1 0 0,0-1 0 0 0,-1 0 0 0 0,1 0 0 0 0,0-1 1 0 0,0 1-1 0 0,1-1 0 0 0,-1 0 0 0 0,0 0 0 0 0,1-1 1 0 0,0 1-1 0 0,0-1 0 0 0,0 0 0 0 0,0 0 0 0 0,1-1 0 0 0,-1 1 1 0 0,1-1-1 0 0,0 1 0 0 0,1-1 0 0 0,-3-4 0 0 0,-10-35-143 0 0,15 43 130 0 0,0 1-16 0 0,0 0-3 0 0,0 0-5 0 0,27 28-13 0 0,-26-26 58 0 0,0 1 0 0 0,0-1-1 0 0,0 1 1 0 0,0-1 0 0 0,-1 1 0 0 0,1-1 0 0 0,-1 1-1 0 0,0-1 1 0 0,0 1 0 0 0,1-1 0 0 0,-2 1-1 0 0,1-1 1 0 0,0 1 0 0 0,0-1 0 0 0,-1 1 0 0 0,0-1-1 0 0,1 1 1 0 0,-1-1 0 0 0,0 1 0 0 0,0-1-1 0 0,0 0 1 0 0,-1 1 0 0 0,1-1 0 0 0,0 0 0 0 0,-1 0-1 0 0,0 0 1 0 0,1 0 0 0 0,-1 0 0 0 0,0-1-1 0 0,0 1 1 0 0,0 0 0 0 0,0-1 0 0 0,0 1-1 0 0,0-1 1 0 0,0 0 0 0 0,-1 0 0 0 0,1 0 0 0 0,-1 0-1 0 0,0 0-7 0 0,-103 30 113 0 0,39-20-64 0 0,0-2 0 0 0,-1-3 0 0 0,0-3 1 0 0,0-3-1 0 0,0-3 0 0 0,0-3 0 0 0,1-2 0 0 0,-38-12-49 0 0,98 18 41 0 0,0 1 0 0 0,-1-1 0 0 0,1-1 0 0 0,0 0 0 0 0,0 0 0 0 0,1 0 0 0 0,-1 0 0 0 0,1-1 0 0 0,0-1 0 0 0,0 1 0 0 0,0-1 0 0 0,0 0 0 0 0,1 0 0 0 0,-1 0 0 0 0,2-1 0 0 0,-1 0 0 0 0,0 0 0 0 0,1 0 0 0 0,0 0 0 0 0,1-1 0 0 0,-1 0 0 0 0,1 1 0 0 0,0-4-41 0 0,4 7 0 0 0,0 1 0 0 0,1-1 0 0 0,-1 0 0 0 0,1 0 0 0 0,-1 1 0 0 0,1-1 0 0 0,0 1 0 0 0,0-1 0 0 0,1 1 0 0 0,-1 0 0 0 0,0 0 0 0 0,1 0 0 0 0,-1 0 0 0 0,1 0 0 0 0,-1 0 0 0 0,1 1 0 0 0,0-1 0 0 0,0 1 0 0 0,0 0 0 0 0,0 0 0 0 0,0 0 0 0 0,0 0 0 0 0,0 1 0 0 0,0-1 0 0 0,0 1 0 0 0,0-1 0 0 0,0 1 1 0 0,1 0-1 0 0,-1 1 0 0 0,0-1 0 0 0,0 0 0 0 0,0 1 0 0 0,0 0 0 0 0,0 0 0 0 0,0 0 0 0 0,0 0 0 0 0,0 0 0 0 0,0 0 0 0 0,0 1 0 0 0,-1-1 0 0 0,1 1 0 0 0,0 0 0 0 0,0 1 0 0 0,59 45 156 0 0,-62-46-151 0 0,1-1 0 0 0,0 0 0 0 0,0 1 0 0 0,-1-1 0 0 0,1 1 0 0 0,-1-1 0 0 0,0 1 1 0 0,1-1-1 0 0,-1 1 0 0 0,0-1 0 0 0,0 1 0 0 0,0-1 0 0 0,0 1 0 0 0,0 0 0 0 0,0-1 0 0 0,0 1 0 0 0,-1-1 1 0 0,1 1-1 0 0,0-1 0 0 0,-1 1 0 0 0,1-1 0 0 0,-1 1 0 0 0,0-1 0 0 0,1 0 0 0 0,-1 1 0 0 0,0-1 0 0 0,0 0 1 0 0,0 0-1 0 0,0 1 0 0 0,0-1 0 0 0,0 0 0 0 0,0 0 0 0 0,-1 0 0 0 0,1 0 0 0 0,0 0 0 0 0,-1 0 0 0 0,1-1 0 0 0,0 1 1 0 0,-1 0-1 0 0,1-1 0 0 0,-1 1 0 0 0,1-1 0 0 0,-1 1 0 0 0,1-1 0 0 0,-1 0 0 0 0,1 0 0 0 0,-2 0-5 0 0,-32 12 47 0 0,-2-2 0 0 0,1-2 0 0 0,-1-1 0 0 0,0-1 0 0 0,-1-3 0 0 0,1-1 0 0 0,-1-2 0 0 0,1-1 0 0 0,-15-3-47 0 0,42 4 17 0 0,-1 0-1 0 0,1 0 1 0 0,0-1 0 0 0,0 0-1 0 0,0-1 1 0 0,0 0 0 0 0,0 0-1 0 0,1-1 1 0 0,-1-1 0 0 0,1 1-1 0 0,0-2 1 0 0,0 1 0 0 0,0-1-1 0 0,0-1 1 0 0,1 1 0 0 0,0-1-1 0 0,0-1 1 0 0,0 0 0 0 0,1 0-1 0 0,0 0 1 0 0,-4-7-17 0 0,10 13-3 0 0,0 1 0 0 0,1-1 0 0 0,-1 0 0 0 0,0 0 0 0 0,1 0 0 0 0,-1 0 1 0 0,1 0-1 0 0,0 0 0 0 0,-1 0 0 0 0,1-1 0 0 0,0 1 0 0 0,-1 0 0 0 0,1 0 0 0 0,0 0 0 0 0,0 0 0 0 0,0 0 0 0 0,0 0 0 0 0,0-1 0 0 0,0 1 0 0 0,0 0 1 0 0,1 0-1 0 0,-1 0 0 0 0,0 0 0 0 0,1 0 0 0 0,-1 0 0 0 0,0 0 0 0 0,1 0 0 0 0,-1 0 0 0 0,1 0 0 0 0,0 0 0 0 0,-1 0 0 0 0,1 0 0 0 0,0 0 0 0 0,0 0 0 0 0,-1 1 1 0 0,1-1-1 0 0,0 0 0 0 0,0 0 0 0 0,0 1 0 0 0,0-1 0 0 0,0 1 0 0 0,0-1 0 0 0,0 1 0 0 0,0-1 0 0 0,0 1 0 0 0,0 0 0 0 0,0-1 0 0 0,1 1 0 0 0,-1 0 0 0 0,0 0 1 0 0,0 0-1 0 0,0 0 0 0 0,0 0 0 0 0,0 0 0 0 0,0 0 0 0 0,1 0 3 0 0,63 17-108 0 0,-51-9 149 0 0,-1 0 0 0 0,0 1 0 0 0,0 1 0 0 0,-1 0 0 0 0,0 1 0 0 0,0 0 1 0 0,-1 1-1 0 0,-1 0 0 0 0,0 1 0 0 0,-1 0 0 0 0,0 0 0 0 0,-1 1 0 0 0,-1 0 0 0 0,0 0 0 0 0,2 10-41 0 0,-8-20 23 0 0,0 0-1 0 0,-1 0 1 0 0,1 0-1 0 0,-1 0 1 0 0,0 0-1 0 0,0 1 1 0 0,-1-1-1 0 0,1 0 1 0 0,-1 0-1 0 0,0 0 1 0 0,0 0-1 0 0,0 0 1 0 0,-1 0-1 0 0,1 0 1 0 0,-1-1-1 0 0,0 1 1 0 0,0 0-1 0 0,0-1 1 0 0,-1 0-1 0 0,1 1 1 0 0,-1-1-1 0 0,0 0 1 0 0,0 0-1 0 0,0 0 1 0 0,0-1-1 0 0,0 1 1 0 0,-1-1-1 0 0,1 0 1 0 0,-1 0-1 0 0,0 0 1 0 0,-1 1-23 0 0,-135 41 239 0 0,104-35-241 0 0,-183 16-3827 0 0,193-34 1431 0 0,20-8-5097 0 0,11 6 3853 0 0</inkml:trace>
  <inkml:trace contextRef="#ctx0" brushRef="#br2" timeOffset="24418.455">1625 852 760 0 0,'6'-10'876'0'0,"-6"3"-48"0"0,0-2-80 0 0,-6 2-84 0 0,1 3-60 0 0,-7-3-72 0 0,0 5-59 0 0,-8-1-65 0 0,-4 3-8 0 0,-2 3-60 0 0,-1 2-104 0 0,1 1-112 0 0,-4 4-164 0 0,1-2-260 0 0,-1 4-280 0 0,-10 2-433 0 0,1 4-1099 0 0,-5 0 488 0 0</inkml:trace>
  <inkml:trace contextRef="#ctx0" brushRef="#br2" timeOffset="24837.417">248 1493 256 0 0,'-45'-96'10884'0'0,"60"-71"-6583"0"0,-11 156-4245 0 0,1 1 0 0 0,0-1 0 0 0,0 1 0 0 0,1 0 0 0 0,1 1 0 0 0,-1 0 0 0 0,1 0 0 0 0,1 0 1 0 0,0 1-1 0 0,0 0 0 0 0,1 0 0 0 0,0 1 0 0 0,0 1 0 0 0,0-1 0 0 0,1 1 0 0 0,0 1 0 0 0,0 0 0 0 0,1 0 0 0 0,0 1 0 0 0,-1 0 1 0 0,1 1-1 0 0,1 0 0 0 0,-1 1 0 0 0,0 0 0 0 0,0 1 0 0 0,1 0 0 0 0,-1 1 0 0 0,1 0 0 0 0,-1 1 0 0 0,0 0 0 0 0,1 1 0 0 0,-1 0 1 0 0,0 1-1 0 0,0 0 0 0 0,0 1 0 0 0,0 0 0 0 0,-1 1 0 0 0,0 0 0 0 0,0 0 0 0 0,0 1 0 0 0,0 0 0 0 0,1 3-56 0 0,-9-8 11 0 0,0 1-1 0 0,0-1 0 0 0,0 1 1 0 0,0 0-1 0 0,0 0 1 0 0,0 0-1 0 0,0 0 0 0 0,-1 0 1 0 0,1 0-1 0 0,-1 1 1 0 0,0-1-1 0 0,1 0 0 0 0,-1 1 1 0 0,0-1-1 0 0,-1 1 1 0 0,1 0-1 0 0,0-1 0 0 0,-1 1 1 0 0,1-1-1 0 0,-1 1 1 0 0,0 0-1 0 0,0-1 0 0 0,0 1 1 0 0,0 0-1 0 0,0-1 1 0 0,-1 1-1 0 0,1 0 0 0 0,-1-1 1 0 0,1 1-1 0 0,-1-1 1 0 0,0 1-1 0 0,0-1 0 0 0,0 1 1 0 0,-1-1-1 0 0,1 0 0 0 0,-1 1 1 0 0,1-1-1 0 0,-1 0 1 0 0,0 0-1 0 0,1 0 0 0 0,-1 0 1 0 0,0 0-1 0 0,0-1 1 0 0,-1 1-1 0 0,1-1 0 0 0,-1 1-10 0 0,-111 65 177 0 0,63-48-262 0 0,-1-3 0 0 0,-1-2-1 0 0,0-3 1 0 0,0-1 0 0 0,-1-3 0 0 0,0-3-1 0 0,-33-1 86 0 0,85-3-249 0 0,-33-4-2614 0 0,21-11-5308 0 0,13 7 4472 0 0</inkml:trace>
  <inkml:trace contextRef="#ctx0" brushRef="#br2" timeOffset="25099.239">461 662 20 0 0,'0'-38'5975'0'0,"0"38"-5196"0"0,0 0-73 0 0,-3 3-55 0 0,-5 11-380 0 0,1 0 0 0 0,0 0 0 0 0,0 0 0 0 0,2 1 0 0 0,0 0 0 0 0,0 0-1 0 0,2 0 1 0 0,0 1 0 0 0,0 0 0 0 0,2-1 0 0 0,0 1 0 0 0,0 0 0 0 0,2 0-1 0 0,0-1 1 0 0,1 1 0 0 0,1 2-271 0 0,-2 13 56 0 0,8 95-1396 0 0,7-43-4564 0 0,-9-55 2935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6:51.5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1338 1 888 0 0,'-17'1'454'0'0,"-287"26"4969"0"0,-406 13 416 0 0,403-33-3146 0 0,343 13-12358 0 0,-19-17 6497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6:51.8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1220 1 572 0 0,'-190'18'7454'0'0,"101"-16"-5896"0"0,-490 46 4199 0 0,512-44-5386 0 0,-84 8 1569 0 0,55 2-4163 0 0,90-13 341 0 0,-4-1 1026 0 0,0-2-4140 0 0,9 2 4350 0 0,-19-4-3319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6:53.2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2486 853 748 0 0,'-8'-100'8677'0'0,"8"-71"-3463"0"0,11 121-4551 0 0,1 0 0 0 0,3 2 1 0 0,2-1-1 0 0,2 2 0 0 0,2 0 0 0 0,4-3-663 0 0,-19 35 36 0 0,1 0-1 0 0,0 1 1 0 0,1 0-1 0 0,1 0 1 0 0,0 0-1 0 0,1 1 1 0 0,1 1 0 0 0,-1 0-1 0 0,2 0 1 0 0,0 1-1 0 0,0 0 1 0 0,1 1-1 0 0,0 1 1 0 0,1 0-1 0 0,0 1 1 0 0,1 0-1 0 0,-1 1 1 0 0,1 1-1 0 0,1 0 1 0 0,-1 1-1 0 0,1 1 1 0 0,0 0-1 0 0,0 1 1 0 0,0 1-1 0 0,0 1 1 0 0,0 0-1 0 0,1 1 1 0 0,-1 0-1 0 0,0 2 1 0 0,0 0-1 0 0,0 0 1 0 0,0 2-1 0 0,10 3-35 0 0,-8 0-20 0 0,0 1-1 0 0,-1 1 0 0 0,0 1 0 0 0,0 0 0 0 0,-1 2 0 0 0,-1-1 0 0 0,1 2 0 0 0,-2 0 0 0 0,0 1 0 0 0,-1 0 0 0 0,6 8 21 0 0,-19-18-2 0 0,0 0 0 0 0,1 0 0 0 0,-1 0 0 0 0,-1 0 0 0 0,1 1 0 0 0,0-1 0 0 0,-1 0 0 0 0,0 0 0 0 0,0 0 0 0 0,0 0 0 0 0,-1-1 0 0 0,1 1 0 0 0,-1 0 0 0 0,0 0 0 0 0,0-1 0 0 0,0 1 0 0 0,-1-1 0 0 0,1 0 0 0 0,-1 0 0 0 0,0 0 0 0 0,1 0 0 0 0,-1 0 0 0 0,-1 0 0 0 0,1-1 0 0 0,0 1 0 0 0,-1-1 0 0 0,1 0 0 0 0,-1 0 0 0 0,0-1 0 0 0,1 1 0 0 0,-1-1 0 0 0,0 1 0 0 0,0-1 0 0 0,0 0 0 0 0,0-1 0 0 0,-4 1 2 0 0,-2 4-6 0 0,-69 23 18 0 0,-1-3-1 0 0,-1-3 1 0 0,-1-5-1 0 0,0-2 0 0 0,-1-5 1 0 0,-75 1-12 0 0,152-11 5 0 0,-4 1 0 0 0,-8 2 12 0 0,0 0 0 0 0,0-1 1 0 0,-1-1-1 0 0,1-1 0 0 0,-1-1 1 0 0,1 0-1 0 0,0-2 0 0 0,0 0 1 0 0,0-1-1 0 0,0 0 0 0 0,0-2 0 0 0,1 0 1 0 0,0-1-1 0 0,-6-4-17 0 0,17 6-8 0 0,1 0 0 0 0,1 0 0 0 0,-1-1 0 0 0,1 0-1 0 0,0 0 1 0 0,0 0 0 0 0,1 0 0 0 0,0 0 0 0 0,0-1 0 0 0,0 0 0 0 0,1 0 0 0 0,0 1-1 0 0,1-1 1 0 0,-1 0 0 0 0,1 0 0 0 0,0-1 0 0 0,1 1 0 0 0,0 0 0 0 0,0 0-1 0 0,1 0 1 0 0,0-6 8 0 0,-1 0-81 0 0,-69 67 14 0 0,22-29 71 0 0,-1-3 1 0 0,-1-1 0 0 0,-1-2-1 0 0,-1-3 1 0 0,0-2-1 0 0,-1-2 1 0 0,-1-2 0 0 0,1-3-1 0 0,-39 0-4 0 0,80-5 14 0 0,0 0 1 0 0,1-1-1 0 0,-1 0 1 0 0,0-1-1 0 0,0 0 0 0 0,0-1 1 0 0,0 0-1 0 0,0-1 0 0 0,0 0 1 0 0,1-1-1 0 0,-1 0 0 0 0,1 0 1 0 0,0-1-1 0 0,0-1 1 0 0,0 0-1 0 0,0 0 0 0 0,1-1 1 0 0,0 0-1 0 0,0 0 0 0 0,0-1 1 0 0,1-1-1 0 0,0 1 0 0 0,1-1 1 0 0,0 0-1 0 0,0-1 1 0 0,0 0-16 0 0,5 6 2 0 0,0 0 0 0 0,0 0 0 0 0,1 0-1 0 0,-1 0 1 0 0,1 0 0 0 0,0-1 0 0 0,-1 1-1 0 0,2 0 1 0 0,-1-1 0 0 0,0 1-1 0 0,1 0 1 0 0,-1-1 0 0 0,1 1 0 0 0,0-1-1 0 0,0 1 1 0 0,0-1 0 0 0,1 1-1 0 0,-1 0 1 0 0,1-1 0 0 0,0 1 0 0 0,0-1-1 0 0,0 1 1 0 0,0 0 0 0 0,1 0 0 0 0,-1 0-1 0 0,1 0 1 0 0,0 0 0 0 0,0 0-1 0 0,0 0 1 0 0,0 0 0 0 0,0 1 0 0 0,1-1-1 0 0,-1 1 1 0 0,1 0 0 0 0,-1 0-1 0 0,1 0 1 0 0,0 0 0 0 0,2-1-1 0 0,3-1-13 0 0,0 0 0 0 0,0 1 0 0 0,0 0 1 0 0,0 0-1 0 0,0 1 0 0 0,1 0 0 0 0,-1 1 0 0 0,1 0 1 0 0,0 0-1 0 0,-1 0 0 0 0,1 1 0 0 0,-1 1 0 0 0,1 0 1 0 0,0 0-1 0 0,4 1 13 0 0,-3 1-10 0 0,-1 0 1 0 0,1 0 0 0 0,-1 1-1 0 0,0 1 1 0 0,0-1 0 0 0,0 1 0 0 0,-1 1-1 0 0,0 0 1 0 0,0 0 0 0 0,0 0-1 0 0,-1 1 1 0 0,0 0 0 0 0,3 4 9 0 0,-7-8 7 0 0,-1 0 0 0 0,0 0 1 0 0,0 0-1 0 0,0 0 1 0 0,0 1-1 0 0,0-1 1 0 0,-1 0-1 0 0,0 1 1 0 0,1-1-1 0 0,-1 1 0 0 0,-1-1 1 0 0,1 1-1 0 0,0-1 1 0 0,-1 1-1 0 0,0 0 1 0 0,0-1-1 0 0,0 1 0 0 0,0 0 1 0 0,0-1-1 0 0,-1 1 1 0 0,0 0-1 0 0,0-1 1 0 0,0 1-1 0 0,0-1 1 0 0,0 0-1 0 0,-1 1 0 0 0,1-1 1 0 0,-1 0-1 0 0,0 0 1 0 0,0 1-1 0 0,0-2 1 0 0,-1 1-1 0 0,1 0 0 0 0,0 0 1 0 0,-1-1-1 0 0,0 1 1 0 0,-1 0-8 0 0,-16 11 34 0 0,-1-2 0 0 0,0 0 0 0 0,0-1 0 0 0,-1-1 0 0 0,-1-2 0 0 0,1 0 0 0 0,-1-1 0 0 0,-1-1 0 0 0,1-1 0 0 0,-1-1 0 0 0,0-1 0 0 0,0-2 1 0 0,-9 0-35 0 0,12-1 120 0 0,0-1 1 0 0,0-1-1 0 0,1 0 1 0 0,-1-2-1 0 0,0-1 1 0 0,1 0-1 0 0,0-1 1 0 0,0-1-1 0 0,1-1 1 0 0,0-1 0 0 0,0-1-1 0 0,1 0 1 0 0,0-2-1 0 0,1 0 1 0 0,-5-5-121 0 0,-24-8 260 0 0,45 25-300 0 0,1 0 0 0 0,0 0 4 0 0,-10 47-67 0 0,12-33 189 0 0,0 0 1 0 0,-1 1-1 0 0,-1-1 1 0 0,0 0-1 0 0,-1 1 1 0 0,0-1-1 0 0,-1 0 0 0 0,-1 0 1 0 0,0 0-1 0 0,-1 0 1 0 0,-1 0-1 0 0,0-1 0 0 0,0 1 1 0 0,-1-1-1 0 0,-1-1 1 0 0,-1 1-1 0 0,0-1 1 0 0,0-1-1 0 0,-1 1 0 0 0,0-1 1 0 0,-1-1-1 0 0,0 0 1 0 0,-1 0-1 0 0,0-1 0 0 0,-1-1 1 0 0,-2 2-87 0 0,-43 14 215 0 0,-2-1 0 0 0,0-4 0 0 0,-1-2 0 0 0,-1-3 0 0 0,0-2 0 0 0,-51 2-215 0 0,-21 7-536 0 0,63-14-1217 0 0,24-5-3845 0 0,40-8 2222 0 0,7 3-2887 0 0,6-6 1656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6:53.8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163 85 768 0 0,'18'-83'9714'0'0,"-18"82"-9334"0"0,0 1-56 0 0,0 0-14 0 0,0 0-14 0 0,0 0-36 0 0,-1 3-16 0 0,-2 5-87 0 0,-1-1 0 0 0,0-1 1 0 0,0 1-1 0 0,-1 0 1 0 0,0-1-1 0 0,0 0 0 0 0,-1 0 1 0 0,1-1-1 0 0,-1 1 0 0 0,-1-1 1 0 0,1-1-1 0 0,-1 1 0 0 0,1-1 1 0 0,-1 0-1 0 0,0 0 0 0 0,-1-1 1 0 0,1 0-1 0 0,-1 0 0 0 0,1-1 1 0 0,-1 0-1 0 0,0-1 0 0 0,0 1 1 0 0,-7-1-158 0 0,13-2 48 0 0,1 0 0 0 0,-1-1 1 0 0,0 1-1 0 0,1-1 0 0 0,-1 1 0 0 0,1-1 1 0 0,-1 0-1 0 0,1 1 0 0 0,0-1 0 0 0,0 0 1 0 0,-1 0-1 0 0,2 0 0 0 0,-1 0 0 0 0,0 0 1 0 0,0 0-1 0 0,0 0 0 0 0,1 0 0 0 0,-1-1 1 0 0,1 1-1 0 0,0 0 0 0 0,0 0 0 0 0,0 0 1 0 0,0-1-1 0 0,0 1 0 0 0,0 0 0 0 0,0 0 1 0 0,1 0-1 0 0,-1-1 0 0 0,1 1 0 0 0,0 0 1 0 0,0 0-1 0 0,-1 0 0 0 0,1 0 0 0 0,0 0 1 0 0,1 0-1 0 0,-1 0 0 0 0,0 1 0 0 0,0-1 1 0 0,1 0-1 0 0,-1 1 0 0 0,1-1 0 0 0,0 1 1 0 0,-1-1-1 0 0,1 1 0 0 0,0 0 0 0 0,0 0 1 0 0,0 0-1 0 0,1-1-48 0 0,3-8-15 0 0,-1 5-1232 0 0,6 8-8717 0 0,-8 0 9634 0 0,-1-1-3425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6:43.9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7058 940 1024 0 0,'-2'-1'4987'0'0,"-19"-2"-4545"0"0,-328 12 4735 0 0,342-8-5437 0 0,-25 2-335 0 0,13 4-5219 0 0,11-4 3021 0 0</inkml:trace>
  <inkml:trace contextRef="#ctx0" brushRef="#br0" timeOffset="257.943">6933 1176 808 0 0,'-129'26'6769'0'0,"-74"-16"-4182"0"0,133-8-2576 0 0,-38-6-5793 0 0,82 3 3309 0 0</inkml:trace>
  <inkml:trace contextRef="#ctx0" brushRef="#br0" timeOffset="525.304">5993 893 1012 0 0,'0'0'1076'0'0,"0"-7"480"0"0,0 10 3229 0 0,2 8-4464 0 0,-1 0-1 0 0,0 0 0 0 0,-1 0 0 0 0,0 0 0 0 0,-1 1 0 0 0,-1-1 0 0 0,1 0 0 0 0,-2 0 0 0 0,1-1 1 0 0,-1 1-1 0 0,-1 0 0 0 0,0-1 0 0 0,-1 0 0 0 0,0 0 0 0 0,0 0 0 0 0,-1 0 0 0 0,0-1 1 0 0,-1 0-1 0 0,0-1 0 0 0,0 1 0 0 0,-1-1 0 0 0,0-1 0 0 0,-9 8-320 0 0,-181 79 1371 0 0,55-59-3799 0 0,103-31-42 0 0,13-6-3597 0 0,15-1 2581 0 0</inkml:trace>
  <inkml:trace contextRef="#ctx0" brushRef="#br0" timeOffset="783.384">5975 507 896 0 0,'39'-62'9330'0'0,"-38"62"-8900"0"0,-1 0-139 0 0,0 0-175 0 0,-13 42-1936 0 0,-3-17-2356 0 0,14-23 3763 0 0,-9 12-2205 0 0</inkml:trace>
  <inkml:trace contextRef="#ctx0" brushRef="#br0" timeOffset="1040.435">5569 370 372 0 0,'-54'-93'9158'0'0,"48"96"-6276"0"0,-1 42-1915 0 0,0 184 343 0 0,-12-77-4115 0 0,2-87-3066 0 0,9-41 2486 0 0</inkml:trace>
  <inkml:trace contextRef="#ctx0" brushRef="#br0" timeOffset="1327.832">5249 909 24 0 0,'-70'-17'9308'0'0,"68"17"-9197"0"0,0 1 0 0 0,1-1-1 0 0,-1 0 1 0 0,0 1 0 0 0,0-1-1 0 0,0 0 1 0 0,0 0 0 0 0,1 0-1 0 0,-1 0 1 0 0,0-1 0 0 0,0 1-1 0 0,0 0 1 0 0,1-1 0 0 0,-1 1-1 0 0,0-1 1 0 0,0 1 0 0 0,1-1-1 0 0,-1 0 1 0 0,0 0 0 0 0,1 0-1 0 0,-1 0 1 0 0,1 0 0 0 0,-1 0-1 0 0,1-1 1 0 0,0 1 0 0 0,-1 0-1 0 0,1-1 1 0 0,0 1 0 0 0,0-1-1 0 0,0 1 1 0 0,0-1 0 0 0,0 1 0 0 0,0-1-1 0 0,1 0 1 0 0,-1 1 0 0 0,0-1-1 0 0,1 0 1 0 0,-1 0 0 0 0,1 0-1 0 0,0 1 1 0 0,0-1 0 0 0,0 0-1 0 0,0 0 1 0 0,0 0 0 0 0,0 0-1 0 0,0 1 1 0 0,0-1 0 0 0,1 0-1 0 0,-1 0 1 0 0,1 0 0 0 0,-1 1-1 0 0,1-1 1 0 0,0 0 0 0 0,0 1-1 0 0,0-1 1 0 0,0 0 0 0 0,0 1-1 0 0,0-1 1 0 0,0 1 0 0 0,0 0-1 0 0,0-1 1 0 0,2 0-111 0 0,-2-1 23 0 0,1 0-1 0 0,-1 0 1 0 0,1 1 0 0 0,-1-1-1 0 0,1 0 1 0 0,0 1-1 0 0,0 0 1 0 0,0-1 0 0 0,1 1-1 0 0,-1 0 1 0 0,1 0-1 0 0,-1 0 1 0 0,1 0 0 0 0,-1 1-1 0 0,1-1 1 0 0,0 1 0 0 0,0 0-1 0 0,0-1 1 0 0,0 1-1 0 0,0 0 1 0 0,0 1 0 0 0,0-1-1 0 0,0 1 1 0 0,0-1-1 0 0,0 1 1 0 0,0 0 0 0 0,0 0-1 0 0,1 0 1 0 0,-1 0 0 0 0,0 1-1 0 0,0-1 1 0 0,0 1-1 0 0,0 0 1 0 0,0 0 0 0 0,0 0-1 0 0,0 0 1 0 0,0 1-1 0 0,-1-1 1 0 0,1 1 0 0 0,0 0-1 0 0,-1-1 1 0 0,1 1-1 0 0,-1 0 1 0 0,0 1 0 0 0,0-1-1 0 0,1 0 1 0 0,-1 2-23 0 0,3 2 39 0 0,-1 0 1 0 0,-1 0-1 0 0,1 1 1 0 0,-1 0-1 0 0,-1 0 1 0 0,1-1-1 0 0,-1 1 1 0 0,0 1-1 0 0,0-1 1 0 0,-1 0-1 0 0,0 0 1 0 0,-1 1-1 0 0,1-1 1 0 0,-1 0-1 0 0,-1 1 1 0 0,1-1-1 0 0,-1 0 0 0 0,-1 1 1 0 0,1-1-1 0 0,-1 0 1 0 0,0 0-1 0 0,-1 0 1 0 0,0 0-1 0 0,0-1 1 0 0,0 1-1 0 0,-1-1 1 0 0,0 0-1 0 0,0 0 1 0 0,-1 0-1 0 0,0 0 1 0 0,0-1-1 0 0,-4 4-39 0 0,-195 144-795 0 0,197-149 682 0 0,-74 40-2587 0 0,23-24-5717 0 0,44-20 4766 0 0</inkml:trace>
  <inkml:trace contextRef="#ctx0" brushRef="#br0" timeOffset="-722.962">8095 571 424 0 0,'-16'-45'2676'0'0,"-62"-111"3316"0"0,63 140-5573 0 0,0 0 1 0 0,-1 1-1 0 0,-1 1 1 0 0,0 1 0 0 0,0 0-1 0 0,-2 1 1 0 0,1 1-1 0 0,-1 1 1 0 0,-13-5-420 0 0,24 12 45 0 0,1 0 0 0 0,0 0-1 0 0,-1 1 1 0 0,0 0 0 0 0,1 1 0 0 0,-1-1-1 0 0,0 1 1 0 0,0 1 0 0 0,0 0-1 0 0,0 0 1 0 0,0 0 0 0 0,0 1 0 0 0,0 0-1 0 0,1 1 1 0 0,-1 0 0 0 0,0 0 0 0 0,1 1-1 0 0,-1-1 1 0 0,1 2 0 0 0,0-1 0 0 0,0 1-1 0 0,0 0 1 0 0,1 0 0 0 0,-1 1-1 0 0,1 0 1 0 0,0 0 0 0 0,-3 4-45 0 0,-9 17 86 0 0,1 0 0 0 0,1 1 0 0 0,1 1 0 0 0,2 0 0 0 0,1 1 0 0 0,1 0 1 0 0,2 1-1 0 0,0 0 0 0 0,3 0 0 0 0,0 1 0 0 0,2 0 0 0 0,1 0 0 0 0,1 0 0 0 0,2 0 0 0 0,1 0 0 0 0,2 1 0 0 0,2 6-86 0 0,-2-13 102 0 0,0 1-1 0 0,2-1 0 0 0,1 0 1 0 0,1-1-1 0 0,1 1 0 0 0,1-1 0 0 0,1-1 1 0 0,1 0-1 0 0,7 11-101 0 0,-13-26 71 0 0,0 0 0 0 0,1 0 0 0 0,-1 0 0 0 0,1-1 0 0 0,1 0 0 0 0,0 0 0 0 0,-1 0 0 0 0,2-1 0 0 0,-1 0 0 0 0,1-1 0 0 0,0 1 0 0 0,0-2 0 0 0,1 1 0 0 0,-1-1 0 0 0,1 0 0 0 0,0-1 0 0 0,0 0 0 0 0,1 0 0 0 0,-1-1 1 0 0,0 0-1 0 0,1-1 0 0 0,-1 0 0 0 0,1 0 0 0 0,-1-1 0 0 0,1-1 0 0 0,6 0-71 0 0,-4-2 103 0 0,1 0 0 0 0,-1 0 1 0 0,0-2-1 0 0,0 1 0 0 0,0-1 1 0 0,-1-1-1 0 0,1 0 0 0 0,-1-1 1 0 0,-1 0-1 0 0,1-1 0 0 0,-1 0 1 0 0,-1-1-1 0 0,0 0 0 0 0,0 0 1 0 0,0-1-1 0 0,-1 0 0 0 0,-1 0 1 0 0,0-1-1 0 0,0 0 0 0 0,-1 0 1 0 0,2-6-104 0 0,6-13 152 0 0,-1-1 0 0 0,-1-1 0 0 0,-2 0-1 0 0,-1-1 1 0 0,-2 0 0 0 0,-1 0 0 0 0,1-20-152 0 0,-6 24 117 0 0,-1 1 0 0 0,-1-1 0 0 0,-1 1 0 0 0,-1 0 0 0 0,-2 0-1 0 0,-1 0 1 0 0,-1 1 0 0 0,-1-1 0 0 0,-2 2 0 0 0,-1-1 0 0 0,0 2-1 0 0,-8-11-116 0 0,-34-7-2339 0 0,-14 68-5928 0 0,53-16 3601 0 0,0 1 357 0 0</inkml:trace>
  <inkml:trace contextRef="#ctx0" brushRef="#br0" timeOffset="-409.311">7553 703 244 0 0,'0'0'858'0'0,"30"19"3922"0"0,127 26 51 0 0,225 3-208 0 0,-310-44-4756 0 0,-70-4-523 0 0,-2 0-230 0 0,0 0-376 0 0,5 1-4872 0 0,-4-1 2609 0 0</inkml:trace>
  <inkml:trace contextRef="#ctx0" brushRef="#br0" timeOffset="2012.9">4861 737 580 0 0,'7'-65'8528'0'0,"-7"64"-7952"0"0,0 1-55 0 0,0 0-28 0 0,0 0-22 0 0,6 32 781 0 0,-6-18-1014 0 0,0 0-1 0 0,0-1 1 0 0,-1 1-1 0 0,-1-1 1 0 0,-1 0-1 0 0,0 1 1 0 0,0-1-1 0 0,-1 0 1 0 0,-1-1-1 0 0,0 1 1 0 0,-1-1-1 0 0,0 0 0 0 0,-1 0 1 0 0,0-1-1 0 0,-6 7-237 0 0,11-14 40 0 0,0-1-1 0 0,0 0 0 0 0,0 0 0 0 0,0-1 0 0 0,-1 1 0 0 0,1 0 0 0 0,-1-1 0 0 0,1 0 0 0 0,-1 1 0 0 0,0-1 0 0 0,0 0 0 0 0,0 0 0 0 0,0-1 0 0 0,-1 1 1 0 0,1-1-1 0 0,0 1 0 0 0,-1-1 0 0 0,1 0 0 0 0,-1 0 0 0 0,1-1 0 0 0,-1 1 0 0 0,1-1 0 0 0,-1 1 0 0 0,1-1 0 0 0,-1 0 0 0 0,0-1 0 0 0,1 1 0 0 0,-1-1 1 0 0,1 1-1 0 0,-1-1 0 0 0,1 0 0 0 0,-1 0 0 0 0,1-1 0 0 0,0 1 0 0 0,0-1 0 0 0,-1 1 0 0 0,1-1 0 0 0,0 0 0 0 0,1 0 0 0 0,-1-1 0 0 0,0 1 0 0 0,0-1 1 0 0,1 1-1 0 0,0-1 0 0 0,-1 0 0 0 0,1 0 0 0 0,0 0 0 0 0,0 0 0 0 0,1 0 0 0 0,-1 0 0 0 0,1 0 0 0 0,-1-1 0 0 0,1 1 0 0 0,0-1 0 0 0,0 0-39 0 0,-7-17 69 0 0,1 1 1 0 0,2-1-1 0 0,0 0 0 0 0,0-1 0 0 0,2 1 0 0 0,1-1 0 0 0,1 0 0 0 0,1 1 0 0 0,0-1 0 0 0,2 0 0 0 0,0 1 1 0 0,2-1-1 0 0,0 1 0 0 0,7-18-69 0 0,29-42 98 0 0,-40 80-118 0 0,0 1 2 0 0,6-10 21 0 0,-6 9-19 0 0,0 1 2 0 0,0 0 10 0 0,0 0-21 0 0,-5 2-15 0 0,-55 17 2 0 0,1 3 0 0 0,1 3 0 0 0,0 2 0 0 0,-28 19 38 0 0,83-45-3 0 0,0 0 0 0 0,0 0 0 0 0,0 1 0 0 0,0-1 0 0 0,1 1 0 0 0,-1-1 0 0 0,0 1 0 0 0,1 0 0 0 0,-1 0 0 0 0,1 0 0 0 0,-1 0 0 0 0,1 1 0 0 0,0-1 0 0 0,0 1 0 0 0,0-1 0 0 0,0 1 0 0 0,1-1 0 0 0,-1 1 0 0 0,1 0-1 0 0,-1 0 1 0 0,1 0 0 0 0,0 0 0 0 0,0 0 0 0 0,1 0 0 0 0,-1 0 0 0 0,0 1 0 0 0,1-1 0 0 0,0 0 0 0 0,0 0 0 0 0,0 0 0 0 0,0 1 0 0 0,0-1 0 0 0,1 0 0 0 0,-1 0 0 0 0,1 0 0 0 0,0 0 0 0 0,0 0 0 0 0,0 0 0 0 0,1 0 0 0 0,-1 0 0 0 0,1 0 0 0 0,-1 0 0 0 0,1-1 0 0 0,0 1 0 0 0,0-1 0 0 0,0 1 0 0 0,0-1 0 0 0,0 0 0 0 0,1 1 0 0 0,-1-1 0 0 0,1-1 0 0 0,0 1 0 0 0,-1 0 0 0 0,3 0 3 0 0,171 24 151 0 0,-49-16-4498 0 0,-108-3 1577 0 0,-8 0-2387 0 0,-5-2 1431 0 0</inkml:trace>
  <inkml:trace contextRef="#ctx0" brushRef="#br0" timeOffset="2268.006">4574 1216 56 0 0,'54'6'6879'0'0,"34"-33"-4309"0"0,-10-11-1708 0 0,-34 0-6654 0 0,-35 28 3217 0 0</inkml:trace>
  <inkml:trace contextRef="#ctx0" brushRef="#br0" timeOffset="2452.082">4908 325 1036 0 0,'-12'-14'1048'0'0,"2"2"-92"0"0,-2 1-56 0 0,-5 0-88 0 0,-7-1-71 0 0,0 5-97 0 0,-4 1-60 0 0,-1 3-52 0 0,1 1-60 0 0,-2 2-100 0 0,3 5-108 0 0,-1 1-144 0 0,-4 3-184 0 0,4 1-240 0 0,-1 3-268 0 0,-9 1-688 0 0,5 5-1361 0 0,7-4 605 0 0</inkml:trace>
  <inkml:trace contextRef="#ctx0" brushRef="#br0" timeOffset="2757.998">4286 1225 780 0 0,'1'41'5053'0'0,"8"32"-2807"0"0,1 91-1605 0 0,-18-140-5312 0 0,4-20 2394 0 0</inkml:trace>
  <inkml:trace contextRef="#ctx0" brushRef="#br0" timeOffset="3158.664">4227 624 96 0 0,'-71'-150'9292'0'0,"71"149"-8850"0"0,-14 45 949 0 0,18 396 2097 0 0,-6-430-3430 0 0,1 0 0 0 0,-1 0-1 0 0,-1 0 1 0 0,0 0 0 0 0,0 0 0 0 0,-1 0 0 0 0,0-1 0 0 0,-1 1 0 0 0,0-1 0 0 0,-1-1 0 0 0,1 1 0 0 0,-2-1 0 0 0,1 0 0 0 0,-1 0 0 0 0,0 0-1 0 0,-1-1 1 0 0,0 0 0 0 0,0-1 0 0 0,0 0 0 0 0,-1 0 0 0 0,0-1 0 0 0,0 0 0 0 0,0 0 0 0 0,-1-1 0 0 0,-5 1-58 0 0,-21 9 87 0 0,-1-2 1 0 0,0-2 0 0 0,0-1-1 0 0,-1-2 1 0 0,0-2-1 0 0,-17 0-87 0 0,34-2-160 0 0,-52 2 281 0 0,36-15-4035 0 0,34 2-2378 0 0,2 1 2671 0 0</inkml:trace>
  <inkml:trace contextRef="#ctx0" brushRef="#br0" timeOffset="3435.811">3817 735 516 0 0,'13'-21'7105'0'0,"-10"48"-3823"0"0,-3-11-3465 0 0,1-13 222 0 0,5 201 2959 0 0,-20-70-7760 0 0,11-119 1358 0 0,-3-7 261 0 0</inkml:trace>
  <inkml:trace contextRef="#ctx0" brushRef="#br0" timeOffset="4514.782">3550 803 368 0 0,'-14'-17'5253'0'0,"19"31"-1436"0"0,8 22-2727 0 0,-10-29-977 0 0,-1 0 1 0 0,1 0 0 0 0,-1 0 0 0 0,-1 0 0 0 0,1 0 0 0 0,-1 0 0 0 0,0 1 0 0 0,-1-1-1 0 0,0 1 1 0 0,0-1 0 0 0,0 0 0 0 0,-1 1 0 0 0,0-1 0 0 0,-1 0 0 0 0,0 0-1 0 0,0 0 1 0 0,0 0 0 0 0,-1 0 0 0 0,0 0 0 0 0,0 0 0 0 0,-1-1 0 0 0,0 0 0 0 0,0 0-1 0 0,0 0 1 0 0,-1 0 0 0 0,0 0 0 0 0,0-1 0 0 0,0 0 0 0 0,-1 0 0 0 0,1-1-1 0 0,-1 1 1 0 0,-1-1 0 0 0,1 0 0 0 0,0-1 0 0 0,-1 0 0 0 0,0 0 0 0 0,0 0-114 0 0,1-2 13 0 0,0 0 0 0 0,0 0 1 0 0,1-1-1 0 0,-1 0 0 0 0,0 0 0 0 0,0-1 1 0 0,0 1-1 0 0,0-1 0 0 0,0 0 0 0 0,1-1 1 0 0,-1 0-1 0 0,0 0 0 0 0,1 0 1 0 0,0 0-1 0 0,-1-1 0 0 0,1 0 0 0 0,0 0 1 0 0,0 0-1 0 0,0-1 0 0 0,1 1 0 0 0,0-1 1 0 0,-1-1-1 0 0,1 1 0 0 0,0 0 1 0 0,1-1-1 0 0,-1 0 0 0 0,1 0 0 0 0,0 0 1 0 0,0 0-1 0 0,1 0 0 0 0,-1-1 1 0 0,1 1-1 0 0,0-1 0 0 0,1 0 0 0 0,-1-1-13 0 0,-1 3-18 0 0,0 1-1 0 0,0-1 1 0 0,0 1-1 0 0,0 0 1 0 0,-1 0-1 0 0,1 1 1 0 0,-1-1-1 0 0,0 1 0 0 0,0 0 1 0 0,0-1-1 0 0,0 2 1 0 0,0-1-1 0 0,0 0 1 0 0,0 1-1 0 0,-1 0 1 0 0,1 0-1 0 0,0 0 1 0 0,-1 1-1 0 0,1-1 0 0 0,-1 1 1 0 0,1 0-1 0 0,-1 1 1 0 0,1-1-1 0 0,-1 1 1 0 0,1-1-1 0 0,0 1 1 0 0,-1 1-1 0 0,1-1 0 0 0,0 1 1 0 0,0-1-1 0 0,-2 2 19 0 0,-73 4-101 0 0,76-9 115 0 0,3 1-16 0 0,-1-1 0 0 0,1 1 0 0 0,0-1 0 0 0,0 1 0 0 0,0-1 0 0 0,0 1 0 0 0,0-1 0 0 0,0 1 1 0 0,0-1-1 0 0,0 1 0 0 0,0-1 0 0 0,1 1 0 0 0,-1-1 0 0 0,1 1 0 0 0,-1-1 0 0 0,1 1 0 0 0,-1-1 0 0 0,1 1 1 0 0,0 0-1 0 0,0 0 0 0 0,0-1 0 0 0,0 1 0 0 0,0 0 0 0 0,0 0 0 0 0,0 0 0 0 0,0 0 0 0 0,0 0 1 0 0,0 0-1 0 0,1 0 0 0 0,-1 0 0 0 0,0 0 0 0 0,1 1 0 0 0,-1-1 0 0 0,1 1 0 0 0,-1-1 0 0 0,1 1 0 0 0,-1-1 1 0 0,1 1-1 0 0,-1 0 0 0 0,1-1 0 0 0,-1 1 0 0 0,1 0 0 0 0,-1 0 0 0 0,1 0 0 0 0,-1 1 0 0 0,1-1 2 0 0,0-1-5 0 0,2-1 13 0 0,1 1 0 0 0,-1-1 0 0 0,1 1-1 0 0,-1 0 1 0 0,1 0 0 0 0,-1 0 0 0 0,1 1 0 0 0,-1 0 0 0 0,1-1 0 0 0,0 2-1 0 0,-1-1 1 0 0,1 0 0 0 0,0 1 0 0 0,-1 0 0 0 0,1 0 0 0 0,-1 1-1 0 0,0-1 1 0 0,1 1 0 0 0,-1 0 0 0 0,0 0 0 0 0,0 0 0 0 0,0 0 0 0 0,0 1-1 0 0,0 0 1 0 0,-1 0 0 0 0,1 0 0 0 0,-1 0 0 0 0,0 0 0 0 0,0 1 0 0 0,0-1-1 0 0,0 1 1 0 0,0 0 0 0 0,-1 0 0 0 0,0 0 0 0 0,0 0 0 0 0,0 1 0 0 0,0-1-1 0 0,-1 0 1 0 0,0 1 0 0 0,0-1 0 0 0,0 1 0 0 0,0-1 0 0 0,0 1-1 0 0,-1 0 1 0 0,0-1 0 0 0,0 1 0 0 0,-1 0 0 0 0,1-1 0 0 0,-1 1 0 0 0,0-1-1 0 0,0 1 1 0 0,0-1 0 0 0,-1 1 0 0 0,1-1 0 0 0,-1 0 0 0 0,0 0 0 0 0,-1 0-1 0 0,1 0 1 0 0,-1 0 0 0 0,1 0 0 0 0,-1 0 0 0 0,0-1 0 0 0,-2 2-8 0 0,-10 8 34 0 0,-1 0 1 0 0,-1-1-1 0 0,0-1 1 0 0,0 0 0 0 0,-1-2-1 0 0,0 0 1 0 0,-1-1-1 0 0,0 0 1 0 0,0-2-1 0 0,0 0 1 0 0,-1-1 0 0 0,0-2-1 0 0,0 1 1 0 0,-13-1-35 0 0,28-4 10 0 0,1 0 0 0 0,-1 0 1 0 0,0 0-1 0 0,1 0 1 0 0,0-1-1 0 0,-1 1 0 0 0,1-1 1 0 0,0 0-1 0 0,0 0 0 0 0,0-1 1 0 0,0 1-1 0 0,0-1 0 0 0,1 0 1 0 0,-1 0-1 0 0,1 0 0 0 0,-1-1 1 0 0,1 1-1 0 0,0-1 0 0 0,1 0 1 0 0,-1 0-1 0 0,1 0 0 0 0,0 0 1 0 0,-1 0-1 0 0,2 0 1 0 0,-1-1-1 0 0,0 1 0 0 0,1 0 1 0 0,0-3-11 0 0,-27-134 141 0 0,28 136-133 0 0,-14-279 234 0 0,14 284-249 0 0,0 1-1 0 0,0-1 1 0 0,1 0-1 0 0,-1 1 1 0 0,0-1-1 0 0,1 0 1 0 0,-1 1-1 0 0,0-1 1 0 0,1 0-1 0 0,-1 0 1 0 0,1 0-1 0 0,-1 1 1 0 0,0-1-1 0 0,1 0 1 0 0,-1 0-1 0 0,1 0 1 0 0,-1 0-1 0 0,1 0 1 0 0,-1 0-1 0 0,0 0 1 0 0,1 0-1 0 0,-1 0 1 0 0,1 0-1 0 0,-1 0 1 0 0,1 0-1 0 0,-1 0 1 0 0,0 0-1 0 0,1 0 1 0 0,-1 0-1 0 0,1 0 1 0 0,-1-1-1 0 0,1 1 8 0 0,13 55 15 0 0,-9-16 25 0 0,0-23-22 0 0,-1 0 0 0 0,-1 1 1 0 0,0-1-1 0 0,-1 1 0 0 0,-1 0 0 0 0,0-1 0 0 0,-2 1 0 0 0,0 0 1 0 0,-1 0-1 0 0,0-1 0 0 0,-1 1 0 0 0,-1-1 0 0 0,-1 0 0 0 0,0 0 1 0 0,-1 0-1 0 0,-1-1 0 0 0,0 0 0 0 0,-1 0 0 0 0,-1 0 0 0 0,0-1 1 0 0,-1-1-1 0 0,-4 5-18 0 0,5-9 23 0 0,-1-1 0 0 0,0 0 0 0 0,0 0 0 0 0,-1 0 1 0 0,0-2-1 0 0,0 1 0 0 0,0-1 0 0 0,-1-1 0 0 0,0 0 0 0 0,0-1 1 0 0,-10 3-24 0 0,17-9 20 0 0,0 1 1 0 0,1-1 0 0 0,-1 0 0 0 0,1-1 0 0 0,-1 1 0 0 0,1-1 0 0 0,0 1-1 0 0,0-1 1 0 0,0-1 0 0 0,0 1 0 0 0,0 0 0 0 0,1-1 0 0 0,0 0 0 0 0,0 0 0 0 0,0 0-1 0 0,0 0 1 0 0,0 0 0 0 0,1-1 0 0 0,0 1 0 0 0,0-1 0 0 0,0 1 0 0 0,0-1-1 0 0,1 0 1 0 0,0 0 0 0 0,0 0 0 0 0,0 0 0 0 0,1 0 0 0 0,-1 0 0 0 0,1 0 0 0 0,1-4-21 0 0,-7-35 120 0 0,3-1 0 0 0,2 1 0 0 0,1-1 0 0 0,3 1 0 0 0,1-1 0 0 0,4-8-120 0 0,21-137 284 0 0,-22 181-2010 0 0,7 19-5294 0 0,-6-2 3807 0 0,0 0-302 0 0</inkml:trace>
  <inkml:trace contextRef="#ctx0" brushRef="#br0" timeOffset="4777.204">3526 468 436 0 0,'0'0'942'0'0,"7"-5"1380"0"0,-4 3-487 0 0,-3 2 365 0 0,0 0-1921 0 0,14 16-178 0 0,-10-11-4828 0 0,-4-5 2819 0 0</inkml:trace>
  <inkml:trace contextRef="#ctx0" brushRef="#br0" timeOffset="5062.714">3926 40 144 0 0,'1'0'173'0'0,"0"-1"0"0"0,0 1 1 0 0,0-1-1 0 0,-1 1 0 0 0,1-1 0 0 0,0 0 1 0 0,-1 1-1 0 0,1-1 0 0 0,0 0 0 0 0,-1 0 1 0 0,1 0-1 0 0,-1 1 0 0 0,1-1 0 0 0,-1 0 1 0 0,1 0-1 0 0,-1 0 0 0 0,0 0 0 0 0,1 0 1 0 0,-1 0-1 0 0,0 0 0 0 0,0 0 0 0 0,0 0 0 0 0,1 0 1 0 0,-1 0-1 0 0,0 0 0 0 0,-1 0 0 0 0,1 0 1 0 0,0 0-1 0 0,0 0 0 0 0,0 0 0 0 0,0 0 1 0 0,-1 1-1 0 0,1-1 0 0 0,-1 0 0 0 0,1 0 1 0 0,0 0-1 0 0,-1 0 0 0 0,1 0 0 0 0,-1 0 1 0 0,0 1-1 0 0,1-1 0 0 0,-1 0 0 0 0,0 1 0 0 0,1-1 1 0 0,-1 0-1 0 0,0 1 0 0 0,0-1 0 0 0,0 0-173 0 0,-391 136 3325 0 0,259-91-2727 0 0,79-28-432 0 0,0 2-1 0 0,1 3 0 0 0,1 1 0 0 0,1 4 1 0 0,-3 4-166 0 0,-14 18-1608 0 0,0 1-4625 0 0,41-31 3213 0 0</inkml:trace>
  <inkml:trace contextRef="#ctx0" brushRef="#br0" timeOffset="5837.469">2168 843 416 0 0,'0'0'900'0'0,"0"0"-50"0"0,0 0-42 0 0,0 0-84 0 0,0 0-50 0 0,0 0-50 0 0,0 0-66 0 0,0 0-65 0 0,0 0-57 0 0,0 0-31 0 0,-18 28 1479 0 0,-56 70 181 0 0,72-98-2052 0 0,1 0 0 0 0,-1 0 0 0 0,1 0-1 0 0,-1 0 1 0 0,0 0 0 0 0,1-1 0 0 0,-1 1 0 0 0,1 0 0 0 0,-1-1-1 0 0,1 0 1 0 0,-1 1 0 0 0,1-1 0 0 0,-1 0 0 0 0,1 0 0 0 0,0 0 0 0 0,0 0-1 0 0,-1 0 1 0 0,1 0 0 0 0,0 0 0 0 0,0 0 0 0 0,0 0 0 0 0,0 0-1 0 0,0-1 1 0 0,0 1 0 0 0,0 0 0 0 0,0-1 0 0 0,1 1 0 0 0,-1-1 0 0 0,1 1-1 0 0,-1-1 1 0 0,1 1 0 0 0,-1-1 0 0 0,1 1 0 0 0,0-1 0 0 0,0 0-1 0 0,0 1 1 0 0,0-1 0 0 0,0 1 0 0 0,0-1 0 0 0,0 0 0 0 0,0 1-1 0 0,1-1 1 0 0,-1 1 0 0 0,0-1 0 0 0,2-1-13 0 0,1-33 24 0 0,-5 37-122 0 0,-6 21 102 0 0,6-19 12 0 0,1 1 0 0 0,-1 0 0 0 0,0 0 0 0 0,0-1 0 0 0,0 1 0 0 0,0-1 0 0 0,-1 0 0 0 0,1 0 0 0 0,-1 0 0 0 0,0 0 0 0 0,0 0 0 0 0,0 0 0 0 0,0-1 0 0 0,0 1 0 0 0,-1-1 0 0 0,1 0 0 0 0,-1 0 0 0 0,0-1 0 0 0,1 1 0 0 0,-1 0 0 0 0,0-1 0 0 0,0 0 0 0 0,0 0 0 0 0,0 0 0 0 0,0-1 0 0 0,0 1 0 0 0,0-1 0 0 0,0 0 0 0 0,0 0 0 0 0,0-1 1 0 0,0 1-1 0 0,0-1 0 0 0,0 0 0 0 0,0 0 0 0 0,0 0 0 0 0,0 0 0 0 0,0-1 0 0 0,1 1 0 0 0,-1-1 0 0 0,1 0 0 0 0,-1 0 0 0 0,1-1 0 0 0,-1 1 0 0 0,1-1 0 0 0,0 1 0 0 0,0-1 0 0 0,1 0 0 0 0,-1 0 0 0 0,0-1 0 0 0,0 0-16 0 0,-40-66 1122 0 0,42 69-1080 0 0,1 1 13 0 0,0 0-8 0 0,20 32 148 0 0,-16-25-135 0 0,0 0 1 0 0,0 0 0 0 0,-1 1-1 0 0,0-1 1 0 0,0 1 0 0 0,0 0-1 0 0,-1 0 1 0 0,-1 0-1 0 0,1 0 1 0 0,-1 0 0 0 0,-1 0-1 0 0,1 0 1 0 0,-1 0 0 0 0,-1 0-1 0 0,0 0 1 0 0,0 0 0 0 0,0 0-1 0 0,-1 0 1 0 0,0 0 0 0 0,-1 0-1 0 0,1 0 1 0 0,-2-1 0 0 0,1 0-1 0 0,-1 1 1 0 0,0-1 0 0 0,0 0-1 0 0,-1-1 1 0 0,0 1 0 0 0,0-1-1 0 0,-1 0-60 0 0,-6 6 110 0 0,-1 0 1 0 0,0-1-1 0 0,0 0 0 0 0,-1-1 0 0 0,0-1 1 0 0,-1 0-1 0 0,0-1 0 0 0,0-1 0 0 0,-1 0 1 0 0,0-1-1 0 0,0-1 0 0 0,0 0 0 0 0,-1-1 1 0 0,0-1-111 0 0,-5 0 261 0 0,-1 0 1 0 0,-1-2-1 0 0,1 0 1 0 0,0-2-1 0 0,0-1 1 0 0,0 0-1 0 0,0-2 1 0 0,1 0-1 0 0,-20-8-261 0 0,33 10 87 0 0,0-2-1 0 0,-1 1 1 0 0,1-1-1 0 0,0-1 0 0 0,1 0 1 0 0,-1 0-1 0 0,1 0 1 0 0,0-1-1 0 0,0 0 1 0 0,1-1-1 0 0,0 0 1 0 0,0 0-1 0 0,1-1 1 0 0,-1 1-1 0 0,2-1 1 0 0,-1-1-1 0 0,1 1 1 0 0,0-1-1 0 0,1 0 1 0 0,0 0-1 0 0,0 0 0 0 0,1-1 1 0 0,-1-7-87 0 0,2 10-104 0 0,1-1 0 0 0,0 1 0 0 0,0-1 0 0 0,1 0 0 0 0,-1 1-1 0 0,2-1 1 0 0,-1 1 0 0 0,1-1 0 0 0,1 1 0 0 0,-1-1 0 0 0,1 1 0 0 0,0 0 0 0 0,1 0 0 0 0,0 0 0 0 0,0 0 0 0 0,3-5 104 0 0,71-34-7844 0 0,-60 44 3378 0 0,-1 2 341 0 0</inkml:trace>
  <inkml:trace contextRef="#ctx0" brushRef="#br0" timeOffset="6486.707">630 439 588 0 0,'0'-5'230'0'0,"-1"-1"1"0"0,0 1-1 0 0,0 0 1 0 0,-1-1-1 0 0,0 1 1 0 0,0 0-1 0 0,0 0 0 0 0,0 0 1 0 0,-1 0-1 0 0,1 0 1 0 0,-1 1-1 0 0,-1-1 1 0 0,1 1-1 0 0,-1 0 0 0 0,1 0 1 0 0,-1 0-1 0 0,0 0 1 0 0,-1 1-1 0 0,1-1 1 0 0,0 1-1 0 0,-1 0 0 0 0,0 1 1 0 0,0-1-1 0 0,0 1 1 0 0,0 0-1 0 0,0 0 1 0 0,0 0-1 0 0,-1 1 0 0 0,1 0 1 0 0,0 0-1 0 0,-1 0 1 0 0,1 1-1 0 0,-1 0 1 0 0,1 0-1 0 0,-1 0 0 0 0,-2 1-230 0 0,-10 6 145 0 0,2 0-1 0 0,-1 2 1 0 0,1-1-1 0 0,0 2 1 0 0,1 0-1 0 0,0 1 1 0 0,0 1-1 0 0,2 0 1 0 0,-1 1-1 0 0,2 0 1 0 0,-1 1-1 0 0,2 1 1 0 0,0 0-1 0 0,1 0 1 0 0,0 1-1 0 0,1 0 1 0 0,-1 6-145 0 0,-9 10 156 0 0,1 1 0 0 0,1 0 0 0 0,3 2 0 0 0,0-1 0 0 0,2 2 1 0 0,2-1-1 0 0,1 2 0 0 0,2-1 0 0 0,2 1 0 0 0,1 0 0 0 0,1 0 0 0 0,3 0 1 0 0,1 1-1 0 0,1-1 0 0 0,4 11-156 0 0,-5-40 55 0 0,0 1-1 0 0,1-1 1 0 0,0 0 0 0 0,1 0-1 0 0,0 0 1 0 0,0 0 0 0 0,0 0-1 0 0,1-1 1 0 0,1 1 0 0 0,-1-1-1 0 0,1 0 1 0 0,0 0 0 0 0,0-1-1 0 0,1 0 1 0 0,0 0 0 0 0,0 0-1 0 0,1 0 1 0 0,-1-1 0 0 0,1 0-1 0 0,0-1 1 0 0,1 1 0 0 0,-1-1-1 0 0,1-1 1 0 0,0 1 0 0 0,0-2-1 0 0,0 1 1 0 0,0-1 0 0 0,0 0-1 0 0,0 0 1 0 0,1-1 0 0 0,-1 0-1 0 0,1-1 1 0 0,-1 0 0 0 0,1 0-1 0 0,-1-1 1 0 0,1 0 0 0 0,5-1-55 0 0,7-3 102 0 0,-1-1 0 0 0,1-1 1 0 0,-1 0-1 0 0,0-1 0 0 0,-1-2 1 0 0,0 0-1 0 0,0 0 0 0 0,-1-2 1 0 0,-1-1-1 0 0,0 0 0 0 0,0-1 0 0 0,-1 0 1 0 0,-1-2-1 0 0,-1 0 0 0 0,0 0 1 0 0,-1-1-1 0 0,-1-1 0 0 0,0 0 1 0 0,-2-1-1 0 0,0 0 0 0 0,-1-1 0 0 0,-1 1 1 0 0,-1-2-1 0 0,0 1 0 0 0,-2-1 1 0 0,0 0-1 0 0,-2 0 0 0 0,0-1 1 0 0,-1 1-1 0 0,-1-1 0 0 0,-2 1 0 0 0,0-1 1 0 0,-1 1-1 0 0,-2-11-102 0 0,0 6 82 0 0,0 1 1 0 0,-1-1-1 0 0,-2 1 0 0 0,0 1 0 0 0,-2-1 0 0 0,0 1 1 0 0,-2 1-1 0 0,-1 0 0 0 0,0 0 0 0 0,-2 1 1 0 0,-1 1-1 0 0,-13-15-82 0 0,27 34-158 0 0,-1 0 1 0 0,1 1 0 0 0,-1-1-1 0 0,0 0 1 0 0,0 1-1 0 0,0-1 1 0 0,0 1 0 0 0,0 0-1 0 0,0 0 1 0 0,0 0-1 0 0,-1 0 1 0 0,1 0 0 0 0,0 0-1 0 0,0 0 1 0 0,-1 1-1 0 0,1-1 1 0 0,-1 1-1 0 0,1 0 1 0 0,0 0 0 0 0,-1 0-1 0 0,1 0 1 0 0,-1 0-1 0 0,1 0 1 0 0,0 0 0 0 0,-1 1-1 0 0,1 0 1 0 0,-1-1 157 0 0,-40 23-8579 0 0,21-8 4450 0 0</inkml:trace>
  <inkml:trace contextRef="#ctx0" brushRef="#br0" timeOffset="6760.34">1 836 84 0 0,'0'0'783'0'0,"31"16"2877"0"0,504 32 5523 0 0,-529-48-9474 0 0,27-1-800 0 0,-18-7-5684 0 0,-14 1 3650 0 0</inkml:trace>
  <inkml:trace contextRef="#ctx0" brushRef="#br0" timeOffset="7020.739">220 39 156 0 0,'25'6'8819'0'0,"65"37"-8009"0"0,-68-32-74 0 0,213 89-1659 0 0,-82-43-4108 0 0,-100-39 2460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8:17.5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1224 149 564 0 0,'0'0'893'0'0,"0"0"-33"0"0,0 0-47 0 0,0 0-61 0 0,0 0-66 0 0,0 0-68 0 0,0 0-58 0 0,0 0-48 0 0,6 9 1448 0 0,2-5-1634 0 0,0 0 0 0 0,0 1 0 0 0,-1-1 0 0 0,0 2 0 0 0,0-1 0 0 0,0 1 0 0 0,-1 0 0 0 0,0 1 0 0 0,0 0 0 0 0,0 0 0 0 0,-1 0 0 0 0,0 0 0 0 0,3 8-326 0 0,-8-11 51 0 0,-1 0 0 0 0,-1-1-1 0 0,1 1 1 0 0,0-1 0 0 0,-1 1-1 0 0,0-1 1 0 0,1 0 0 0 0,-1 0-1 0 0,-1 1 1 0 0,1-2-1 0 0,0 1 1 0 0,-1 0 0 0 0,0 0-1 0 0,1-1 1 0 0,-1 1 0 0 0,0-1-1 0 0,0 0 1 0 0,0 0-1 0 0,-1 0 1 0 0,1 0 0 0 0,0-1-1 0 0,-1 1 1 0 0,1-1 0 0 0,-1 0-1 0 0,0 0 1 0 0,1 0 0 0 0,-1 0-1 0 0,0-1 1 0 0,1 1-1 0 0,-1-1 1 0 0,0 0 0 0 0,-2-1-51 0 0,-4 4-280 0 0,-45 8-2124 0 0,17-8-3256 0 0,18-1 2435 0 0</inkml:trace>
  <inkml:trace contextRef="#ctx0" brushRef="#br0" timeOffset="644.019">979 58 188 0 0,'-22'-30'3146'0'0,"12"25"-2807"0"0,0 1 1 0 0,-1 0-1 0 0,0 0 0 0 0,1 1 1 0 0,-1 1-1 0 0,0 0 1 0 0,0 0-1 0 0,0 1 1 0 0,0 1-1 0 0,0 0 1 0 0,-1 0-1 0 0,1 1 0 0 0,0 0 1 0 0,0 1-1 0 0,0 0 1 0 0,-5 3-340 0 0,15-5 33 0 0,-1 0-1 0 0,1 1 1 0 0,-1-1 0 0 0,1 0 0 0 0,0 1 0 0 0,-1-1 0 0 0,1 1-1 0 0,0 0 1 0 0,-1-1 0 0 0,1 1 0 0 0,0 0 0 0 0,0 0 0 0 0,0 0-1 0 0,0 0 1 0 0,0 0 0 0 0,0 0 0 0 0,0 0 0 0 0,0 0-1 0 0,0 0 1 0 0,0 0 0 0 0,0 0 0 0 0,1 1 0 0 0,-1-1 0 0 0,0 0-1 0 0,1 1 1 0 0,-1-1 0 0 0,1 1 0 0 0,0-1 0 0 0,-1 0 0 0 0,1 1-1 0 0,0-1 1 0 0,0 1 0 0 0,0-1 0 0 0,0 1 0 0 0,0-1 0 0 0,0 0-1 0 0,0 1 1 0 0,1-1 0 0 0,-1 1 0 0 0,1-1 0 0 0,-1 0-1 0 0,1 1 1 0 0,-1-1 0 0 0,1 0 0 0 0,-1 1 0 0 0,1-1 0 0 0,0 0-1 0 0,0 0 1 0 0,0 0 0 0 0,0 1 0 0 0,0-1 0 0 0,0 0 0 0 0,0 0-1 0 0,0-1 1 0 0,0 1 0 0 0,0 0 0 0 0,1 0 0 0 0,0 0-33 0 0,70 55 1134 0 0,71 28 1114 0 0,-142-84-2217 0 0,0 1 1 0 0,1 0-1 0 0,-1-1 1 0 0,0 1-1 0 0,1 0 0 0 0,-1 0 1 0 0,0 0-1 0 0,0 0 1 0 0,0 0-1 0 0,0 0 1 0 0,0 0-1 0 0,0 0 1 0 0,0 1-1 0 0,0-1 1 0 0,0 0-1 0 0,-1 0 1 0 0,1 1-1 0 0,0-1 1 0 0,-1 0-1 0 0,1 1 1 0 0,-1-1-1 0 0,0 1 1 0 0,1-1-1 0 0,-1 1 1 0 0,0-1-1 0 0,0 1 1 0 0,0-1-1 0 0,0 1 0 0 0,0-1 1 0 0,0 1-1 0 0,0-1 1 0 0,-1 1-1 0 0,1-1 1 0 0,-1 1-1 0 0,1-1 1 0 0,-1 0-1 0 0,1 1 1 0 0,-1-1-1 0 0,0 0 1 0 0,1 1-1 0 0,-1-1 1 0 0,0 0-1 0 0,0 0 1 0 0,0 0-1 0 0,0 0 1 0 0,0 1-1 0 0,0-1 1 0 0,0-1-1 0 0,-1 1 1 0 0,1 0-1 0 0,0 0 1 0 0,-1 0-1 0 0,1-1 0 0 0,0 1 1 0 0,-1-1-1 0 0,1 1 1 0 0,-1-1-1 0 0,1 1 1 0 0,-1-1-32 0 0,-90 26 423 0 0,70-22-253 0 0,0-2-1 0 0,1 0 1 0 0,-1-2-1 0 0,0 0 0 0 0,0-1 1 0 0,1-1-1 0 0,-1-2 0 0 0,1 0 1 0 0,-1-1-1 0 0,1-1 0 0 0,-15-7-169 0 0,31 11 2 0 0,0-1-1 0 0,1 0 0 0 0,0 0 0 0 0,-1 0 0 0 0,1 0 1 0 0,0-1-1 0 0,0 0 0 0 0,1 0 0 0 0,-1 0 1 0 0,1 0-1 0 0,0 0 0 0 0,0-1 0 0 0,0 0 1 0 0,1 1-1 0 0,0-1 0 0 0,0 0 0 0 0,0 0 0 0 0,0 0 1 0 0,1 0-1 0 0,-1-1 0 0 0,2 1 0 0 0,-1 0 1 0 0,0-1-1 0 0,1 1 0 0 0,0-4-1 0 0,-1-9-2186 0 0,1 10-567 0 0,-1 0-3866 0 0,1 7 2868 0 0</inkml:trace>
  <inkml:trace contextRef="#ctx0" brushRef="#br0" timeOffset="988.139">335 88 348 0 0,'0'0'701'0'0,"-14"-1"1788"0"0,-86 23 3519 0 0,135 28-4030 0 0,39 11 12 0 0,-74-60-1962 0 0,0 1-1 0 0,0-1 1 0 0,0 0 0 0 0,0 1 0 0 0,-1-1 0 0 0,1 0-1 0 0,0 0 1 0 0,-1 1 0 0 0,1-1 0 0 0,-1 0 0 0 0,0 0-1 0 0,1 0 1 0 0,-1 1 0 0 0,0-1 0 0 0,0 0-1 0 0,1 0 1 0 0,-1 0 0 0 0,0 0 0 0 0,0 0 0 0 0,0-1-1 0 0,0 1 1 0 0,0 0 0 0 0,-1 0 0 0 0,1-1-1 0 0,0 1 1 0 0,0 0 0 0 0,0-1 0 0 0,-1 1 0 0 0,1-1-1 0 0,0 0 1 0 0,-1 1 0 0 0,1-1 0 0 0,0 0 0 0 0,-1 0-1 0 0,1 0 1 0 0,0 0 0 0 0,-1 0 0 0 0,1 0-1 0 0,0 0 1 0 0,-1 0 0 0 0,1-1 0 0 0,-1 1-28 0 0,-2 0 70 0 0,-146 25-1694 0 0,49-14-5186 0 0,67-8 3257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8:16.1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892 116 352 0 0,'19'-45'7487'0'0,"-16"46"-4428"0"0,4 21-2496 0 0,8 132 2398 0 0,12-54-5466 0 0,-26-76-3941 0 0,-6-18 3367 0 0</inkml:trace>
  <inkml:trace contextRef="#ctx0" brushRef="#br0" timeOffset="1117.205">589 31 712 0 0,'0'-12'1178'0'0,"5"-6"6794"0"0,4 27-7778 0 0,-2-2-44 0 0,-1 1 0 0 0,0 0 1 0 0,0 0-1 0 0,-1 1 0 0 0,0-1 1 0 0,-1 1-1 0 0,0 0 0 0 0,0 1 1 0 0,-1-1-1 0 0,0 1 0 0 0,-1-1 0 0 0,0 1 1 0 0,0 0-1 0 0,-1 0 0 0 0,0 10-150 0 0,-5-14 44 0 0,0 1 0 0 0,0 0 0 0 0,-1-1 0 0 0,1 0 0 0 0,-1 0 0 0 0,-1 0 0 0 0,1-1 0 0 0,-1 1 0 0 0,0-1 0 0 0,0-1 0 0 0,-1 1 0 0 0,1-1-1 0 0,-1 0 1 0 0,0-1 0 0 0,0 1 0 0 0,-1-1 0 0 0,1-1 0 0 0,0 1 0 0 0,-1-1 0 0 0,0-1 0 0 0,1 1 0 0 0,-1-1 0 0 0,0-1 0 0 0,0 0 0 0 0,-1 0-44 0 0,-68-3 366 0 0,76 3-338 0 0,-5-9 104 0 0,15 6-131 0 0,0 1 0 0 0,0 0 0 0 0,0 0 0 0 0,1 0 0 0 0,-1 1 0 0 0,0 1 1 0 0,1-1-1 0 0,-1 2 0 0 0,1-1 0 0 0,-1 1 0 0 0,0 1 0 0 0,1-1 0 0 0,-1 2 0 0 0,0-1 1 0 0,0 1-1 0 0,8 4-1 0 0,83 45-59 0 0,-97-51 63 0 0,-1 1 1 0 0,0 0-1 0 0,0-1 0 0 0,0 1 1 0 0,0 0-1 0 0,0 0 0 0 0,0 0 1 0 0,0 0-1 0 0,0 0 0 0 0,-1 1 1 0 0,1-1-1 0 0,-1 0 0 0 0,0 1 1 0 0,0 0-1 0 0,0-1 0 0 0,0 1 1 0 0,0-1-1 0 0,0 1 0 0 0,-1 0 1 0 0,1-1-1 0 0,-1 1 0 0 0,0 0 1 0 0,0 0-1 0 0,0 0 0 0 0,0-1 1 0 0,0 1-1 0 0,-1 0 0 0 0,1 0 1 0 0,-1-1-1 0 0,0 1 0 0 0,1-1 1 0 0,-1 1-1 0 0,-1 0 1 0 0,1-1-1 0 0,0 1 0 0 0,0-1 1 0 0,-1 0-1 0 0,0 0 0 0 0,1 1 1 0 0,-1-1-1 0 0,0 0 0 0 0,0 0 1 0 0,0-1-1 0 0,0 1 0 0 0,-1 0 1 0 0,1-1-1 0 0,0 1 0 0 0,-1-1 1 0 0,1 0-1 0 0,-1 1 0 0 0,-1-1-4 0 0,-34 9 25 0 0,0-1 0 0 0,-1-2 0 0 0,-1-2-1 0 0,1-1 1 0 0,-1-2 0 0 0,1-2-1 0 0,-1-2 1 0 0,1-1 0 0 0,-21-5-25 0 0,55 8 8 0 0,0-1-1 0 0,0 1 1 0 0,0-1 0 0 0,0 1-1 0 0,0-1 1 0 0,1-1 0 0 0,-1 1-1 0 0,0-1 1 0 0,1 0 0 0 0,-1 0-1 0 0,1 0 1 0 0,-1 0 0 0 0,1-1-1 0 0,0 0 1 0 0,0 0 0 0 0,0 0-1 0 0,1 0 1 0 0,-1-1 0 0 0,1 1-1 0 0,0-1 1 0 0,0 0 0 0 0,0 0-1 0 0,0 0 1 0 0,0-2-8 0 0,4 3 2 0 0,-1 0 0 0 0,2 1 0 0 0,-1-1 0 0 0,0 0 0 0 0,1 1 0 0 0,-1-1 0 0 0,1 1 0 0 0,-1-1 1 0 0,1 1-1 0 0,0 0 0 0 0,0 0 0 0 0,0 0 0 0 0,1 0 0 0 0,-1 0 0 0 0,0 0 0 0 0,1 1 0 0 0,-1-1 0 0 0,1 1 0 0 0,-1 0 0 0 0,1-1 0 0 0,0 1 0 0 0,0 0 0 0 0,0 1 0 0 0,1-1-2 0 0,-1-1 1 0 0,10-3-11 0 0,0 0-1 0 0,1 0 1 0 0,-1 1 0 0 0,1 1 0 0 0,0 0-1 0 0,0 1 1 0 0,0 1 0 0 0,0 0-1 0 0,0 1 1 0 0,0 0 0 0 0,1 1 0 0 0,-1 1-1 0 0,0 0 1 0 0,0 1 0 0 0,-1 1 0 0 0,1 0-1 0 0,-1 0 1 0 0,0 2 0 0 0,5 2 10 0 0,-17-8 0 0 0,-1 1 1 0 0,1-1-1 0 0,0 1 1 0 0,0 0-1 0 0,0 0 1 0 0,0-1-1 0 0,-1 1 1 0 0,1 0 0 0 0,0 0-1 0 0,-1 0 1 0 0,1 0-1 0 0,0 0 1 0 0,-1 0-1 0 0,0 0 1 0 0,1 0-1 0 0,-1 0 1 0 0,1 0-1 0 0,-1 0 1 0 0,0 0-1 0 0,0 1 1 0 0,0-1 0 0 0,0 0-1 0 0,0 0 1 0 0,0 0-1 0 0,0 0 1 0 0,0 0-1 0 0,0 0 1 0 0,0 1-1 0 0,-1-1 1 0 0,1 0-1 0 0,0 0 1 0 0,-1 0-1 0 0,1 0 1 0 0,-1 0 0 0 0,1 0-1 0 0,-1 0 1 0 0,1 0-1 0 0,-1 0 1 0 0,0 0-1 0 0,0-1 1 0 0,1 1-1 0 0,-1 0 1 0 0,0 0-1 0 0,0-1 1 0 0,0 1-1 0 0,0 0 1 0 0,0-1 0 0 0,0 1-1 0 0,0-1 1 0 0,0 1-1 0 0,0-1 1 0 0,0 1-1 0 0,0-1 0 0 0,-57 28 50 0 0,18-16-22 0 0,1-2 0 0 0,-1-1 0 0 0,-1-3 0 0 0,1-1 0 0 0,-1-1 0 0 0,-11-3-28 0 0,45-3 155 0 0,0-2 1 0 0,0 1-1 0 0,1-1 0 0 0,0 0 0 0 0,0 0 0 0 0,0 0 0 0 0,0-1 0 0 0,1 0 0 0 0,-1 0 0 0 0,1-1 0 0 0,1 0 0 0 0,-1 0 0 0 0,1 0 0 0 0,0 0 1 0 0,0 0-1 0 0,1-1 0 0 0,0 0 0 0 0,0 1 0 0 0,0-1 0 0 0,1 0 0 0 0,0-1 0 0 0,0 1 0 0 0,1 0 0 0 0,0-1 0 0 0,0 1 0 0 0,1 0 1 0 0,0-1-1 0 0,0 1 0 0 0,1-4-155 0 0,-4-10 270 0 0,-11-105 1422 0 0,12 100-6206 0 0,2 0-5244 0 0,0 26 5927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0:47.0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46 980 0 0,'9'9'4132'0'0,"-5"-9"1875"0"0,10-35-8670 0 0,-10 23-1177 0 0,-1 4 1240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9:38.5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98 42 576 0 0,'0'0'1188'0'0,"-10"3"-24"0"0,10-3-24 0 0,-8 2-92 0 0,8-2-79 0 0,-12-2-93 0 0,12 2-84 0 0,-12-1-76 0 0,12 1-52 0 0,-12-6-88 0 0,8 3-144 0 0,0-1-208 0 0,4 4-252 0 0,-12-5-316 0 0,6 0-348 0 0,0-1-860 0 0,1-1-1681 0 0,-1 0 745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9:51.9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3 432 0 0,'23'1'9737'0'0,"103"-1"-6937"0"0,-54-3-1891 0 0,259 12 906 0 0,-330-9-1969 0 0,-1 0 0 0 0,1 0 0 0 0,0 0 0 0 0,0 0 0 0 0,-1 0 0 0 0,1 0 0 0 0,0 0 0 0 0,0 0 0 0 0,-1 0 1 0 0,1 0-1 0 0,0 1 0 0 0,0-1 0 0 0,-1 0 0 0 0,1 0 0 0 0,0 1 0 0 0,0-1 0 0 0,-1 0 0 0 0,1 1 0 0 0,-1-1 0 0 0,1 1 0 0 0,0-1 0 0 0,-1 1 0 0 0,1-1 0 0 0,-1 1 0 0 0,1-1 0 0 0,-1 1 0 0 0,1 0 0 0 0,-1-1 0 0 0,1 1 0 0 0,-1 0 0 0 0,0-1 0 0 0,1 1 0 0 0,-1 0 0 0 0,0 0 0 0 0,0-1 0 0 0,0 1 0 0 0,1 0 0 0 0,-1 0 0 0 0,0-1 0 0 0,0 1 0 0 0,0 0 0 0 0,0 0 0 0 0,0-1 0 0 0,0 1 0 0 0,-1 0 0 0 0,1 0 0 0 0,0-1 0 0 0,0 1 0 0 0,0 0 0 0 0,-1 0 0 0 0,1-1 0 0 0,0 1 0 0 0,-1 0 0 0 0,1-1 0 0 0,-1 1 0 0 0,1 0 0 0 0,-1-1 0 0 0,1 1 0 0 0,-1-1 0 0 0,1 1 0 0 0,-1-1 0 0 0,1 1 0 0 0,-2-1 154 0 0,-10 11-3372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9:52.7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2318 184 76 0 0,'9'-5'11060'0'0,"-6"7"-10546"0"0,67 162 4555 0 0,35-16-6458 0 0,-103-145 1128 0 0,12 15-2424 0 0,-10-5-3049 0 0,-3-7 1992 0 0</inkml:trace>
  <inkml:trace contextRef="#ctx0" brushRef="#br0" timeOffset="1491.744">2132 125 844 0 0,'-63'-124'10306'0'0,"62"123"-9901"0"0,1 1-21 0 0,0 0-25 0 0,0 0-6 0 0,49 110 2304 0 0,106 132 49 0 0,-154-240-2695 0 0,-1-1 1 0 0,1 0-1 0 0,-1 0 0 0 0,1 1 0 0 0,-1-1 0 0 0,0 1 0 0 0,1-1 0 0 0,-1 0 1 0 0,0 1-1 0 0,0-1 0 0 0,0 0 0 0 0,0 1 0 0 0,0-1 0 0 0,0 1 1 0 0,-1-1-1 0 0,1 0 0 0 0,0 1 0 0 0,-1-1 0 0 0,1 0 0 0 0,-1 1 0 0 0,1-1 1 0 0,-1 0-1 0 0,0 0 0 0 0,1 1 0 0 0,-1-1 0 0 0,0 0 0 0 0,0 0 0 0 0,0 0 1 0 0,0 0-1 0 0,0 0 0 0 0,0 0 0 0 0,0 0 0 0 0,0-1 0 0 0,0 1 0 0 0,0 0 1 0 0,-1 0-1 0 0,1-1 0 0 0,0 1 0 0 0,0-1 0 0 0,-1 1 0 0 0,1-1 0 0 0,-1 0 1 0 0,1 1-1 0 0,0-1 0 0 0,-1 0 0 0 0,1 0 0 0 0,0 0 0 0 0,-1 0 0 0 0,1 0 1 0 0,-1 0-1 0 0,1-1 0 0 0,0 1 0 0 0,-1 0 0 0 0,1-1 0 0 0,0 1 1 0 0,-1-1-1 0 0,1 1-11 0 0,-91-14 116 0 0,-52-57-178 0 0,141 72 52 0 0,1 0-1 0 0,-1 0 0 0 0,1 0 1 0 0,-1 0-1 0 0,1 1 0 0 0,-1-1 0 0 0,1 1 1 0 0,0-1-1 0 0,0 1 0 0 0,-1 0 1 0 0,1 0-1 0 0,0 0 0 0 0,1 0 0 0 0,-1 0 1 0 0,0 0-1 0 0,1 0 0 0 0,-1 1 1 0 0,1-1-1 0 0,0 1 0 0 0,-1-1 1 0 0,1 1-1 0 0,1 0 0 0 0,-1-1 0 0 0,0 1 1 0 0,0 0-1 0 0,1-1 0 0 0,0 1 1 0 0,0 0-1 0 0,-1 0 0 0 0,1-1 0 0 0,1 1 1 0 0,-1 0-1 0 0,0 0 0 0 0,1 0 11 0 0,-2 1 7 0 0,0 0-1 0 0,1 0 0 0 0,0 1 1 0 0,-1-1-1 0 0,1 0 0 0 0,1 0 1 0 0,-1 0-1 0 0,1 0 0 0 0,-1 1 1 0 0,1-1-1 0 0,1 0 0 0 0,-1 0 1 0 0,0 0-1 0 0,1-1 0 0 0,0 1 0 0 0,0 0 1 0 0,0-1-1 0 0,0 1 0 0 0,1-1 1 0 0,-1 1-1 0 0,1-1 0 0 0,0 0 1 0 0,0 0-1 0 0,0 0 0 0 0,0-1 1 0 0,0 1-1 0 0,1-1 0 0 0,-1 0 1 0 0,1 0-1 0 0,0 0 0 0 0,0 0 1 0 0,-1 0-1 0 0,1-1 0 0 0,0 0 1 0 0,0 0-1 0 0,1 0 0 0 0,-1 0 1 0 0,0-1-1 0 0,0 1 0 0 0,0-1 0 0 0,0 0 1 0 0,1-1-1 0 0,-1 1 0 0 0,0-1 1 0 0,0 1-1 0 0,0-1 0 0 0,0 0 1 0 0,0-1-1 0 0,0 1 0 0 0,0-1 1 0 0,0 0-1 0 0,0 0-6 0 0,-1-4-3 0 0,0 0 0 0 0,0 0-1 0 0,0-1 1 0 0,0 0 0 0 0,-1 1 0 0 0,0-1-1 0 0,-1 0 1 0 0,1 0 0 0 0,-2 0 0 0 0,1 0-1 0 0,-1 0 1 0 0,1 0 0 0 0,-2 0 0 0 0,1 0-1 0 0,-1 0 1 0 0,0 0 0 0 0,-1 0 0 0 0,0 0 0 0 0,0 0-1 0 0,0 1 1 0 0,-2-4 3 0 0,1 8-11 0 0,1 1 0 0 0,-1 0 0 0 0,1 0 0 0 0,-1 0 0 0 0,0 0 0 0 0,1 1 0 0 0,-1-1 0 0 0,0 1 0 0 0,1-1 0 0 0,-1 1 0 0 0,0 0 0 0 0,0 0 0 0 0,1 0 0 0 0,-1 1 0 0 0,0-1 0 0 0,0 0 0 0 0,1 1 0 0 0,-1 0 0 0 0,0 0 0 0 0,1 0 0 0 0,-1 0 0 0 0,1 0 0 0 0,-1 0 0 0 0,1 1 0 0 0,0-1 0 0 0,-1 1 0 0 0,1 0 0 0 0,0-1-1 0 0,0 1 1 0 0,0 0 0 0 0,0 0 0 0 0,-1 2 11 0 0,-29 14 89 0 0,23-15-79 0 0,0 0 1 0 0,0 0-1 0 0,-1-1 1 0 0,1 0-1 0 0,0 0 0 0 0,-1-1 1 0 0,0 0-1 0 0,1-1 1 0 0,-1 0-1 0 0,1-1 0 0 0,-1 0 1 0 0,1 0-1 0 0,-1-1 1 0 0,1 0-1 0 0,0-1 0 0 0,0 1 1 0 0,0-2-1 0 0,0 0 1 0 0,1 0-1 0 0,-1 0 0 0 0,1-1 1 0 0,0 0-1 0 0,0-1 1 0 0,1 0-1 0 0,-7-6-10 0 0,14 12-7 0 0,0-1-1 0 0,0 0 1 0 0,0 1-1 0 0,0-1 1 0 0,0 0 0 0 0,0 1-1 0 0,0-1 1 0 0,0 0-1 0 0,0 1 1 0 0,-1-1 0 0 0,1 1-1 0 0,0-1 1 0 0,0 0-1 0 0,-1 1 1 0 0,1-1 0 0 0,-1 1-1 0 0,1-1 1 0 0,0 1-1 0 0,-1-1 1 0 0,1 1 0 0 0,-1-1-1 0 0,1 1 1 0 0,-1 0-1 0 0,1-1 1 0 0,-1 1-1 0 0,0 0 1 0 0,1-1 0 0 0,-1 1-1 0 0,1 0 1 0 0,-1 0-1 0 0,0-1 1 0 0,1 1 0 0 0,-1 0-1 0 0,0 0 1 0 0,1 0-1 0 0,-1 0 1 0 0,1 0 0 0 0,-1 0-1 0 0,0 0 1 0 0,1 0-1 0 0,-1 0 1 0 0,0 0 0 0 0,1 0-1 0 0,-1 0 1 0 0,0 1-1 0 0,1-1 1 0 0,-1 0 0 0 0,1 0-1 0 0,-1 1 1 0 0,0-1-1 0 0,1 0 1 0 0,-1 1 0 0 0,1-1-1 0 0,-1 1 1 0 0,1-1-1 0 0,-1 1 1 0 0,1-1-1 0 0,0 1 1 0 0,-1-1 0 0 0,1 1-1 0 0,-1-1 1 0 0,1 1-1 0 0,0-1 1 0 0,0 1 0 0 0,-1 0-1 0 0,1-1 1 0 0,0 1 7 0 0,-4 5 7 0 0,3-4-18 0 0,-1 0-1 0 0,1 0 1 0 0,0 0 0 0 0,-1 0 0 0 0,0-1 0 0 0,1 1 0 0 0,-1 0 0 0 0,0-1 0 0 0,0 0-1 0 0,0 1 1 0 0,0-1 0 0 0,0 0 0 0 0,0 0 0 0 0,0 0 0 0 0,0 0 0 0 0,0 0 0 0 0,0-1 0 0 0,-1 1-1 0 0,1-1 1 0 0,0 1 0 0 0,0-1 0 0 0,-1 0 0 0 0,1 0 0 0 0,0 0 0 0 0,-1 0 0 0 0,1 0 0 0 0,0 0-1 0 0,-1-1 1 0 0,1 1 0 0 0,0-1 0 0 0,0 0 0 0 0,-1 1 0 0 0,1-1 0 0 0,0 0 0 0 0,0 0-1 0 0,0-1 1 0 0,0 1 0 0 0,0 0 0 0 0,0-1 0 0 0,1 1 0 0 0,-1-1 0 0 0,0 1 0 0 0,-1-3 11 0 0,-7-21-724 0 0,-24 52 544 0 0,-47 10 190 0 0,79-37 17 0 0,2-40 37 0 0,-40 44-263 0 0,-199 54 1221 0 0,232-58-781 0 0,0-1 0 0 0,1 0 0 0 0,-1 0-1 0 0,1-1 1 0 0,-1 0 0 0 0,1 0 0 0 0,0 0 0 0 0,0-1-1 0 0,0 0 1 0 0,0 0 0 0 0,1-1 0 0 0,-1 0 0 0 0,1 1-1 0 0,0-2 1 0 0,0 1 0 0 0,0-1 0 0 0,0 0 0 0 0,1 0-1 0 0,0 0 1 0 0,0 0 0 0 0,0-1 0 0 0,1 1 0 0 0,0-1-1 0 0,0 0 1 0 0,-2-6-241 0 0,-13-15 576 0 0,-15-28 621 0 0,1 2-3701 0 0,31 52 1498 0 0,1 1-100 0 0,0 0-83 0 0,0 0-133 0 0,-34 20-8573 0 0,23-10 5158 0 0</inkml:trace>
  <inkml:trace contextRef="#ctx0" brushRef="#br0" timeOffset="2383.834">795 310 452 0 0,'-22'22'6049'0'0,"-33"-1"-3408"0"0,27-11-1204 0 0,26-9-1325 0 0,1 0 0 0 0,-1 0 1 0 0,1 0-1 0 0,-1-1 0 0 0,1 1 0 0 0,-1 0 0 0 0,0-1 0 0 0,0 1 1 0 0,1-1-1 0 0,-1 1 0 0 0,0-1 0 0 0,0 0 0 0 0,0 0 1 0 0,1 0-1 0 0,-1 0 0 0 0,0 0 0 0 0,0 0 0 0 0,0 0 1 0 0,1-1-1 0 0,-1 1 0 0 0,0 0 0 0 0,0-1 0 0 0,1 0 1 0 0,-1 1-1 0 0,0-1 0 0 0,1 0 0 0 0,-1 0 0 0 0,1 0 0 0 0,-1 0 1 0 0,1 0-1 0 0,-1 0 0 0 0,1-1 0 0 0,0 1 0 0 0,0 0 1 0 0,0-1-1 0 0,0 1 0 0 0,0-1 0 0 0,0 1 0 0 0,0-1 1 0 0,0 1-1 0 0,0-1 0 0 0,0 0 0 0 0,1 0 0 0 0,-1 1 1 0 0,1-1-1 0 0,0 0 0 0 0,-1 0 0 0 0,1 1 0 0 0,0-1 0 0 0,0 0 1 0 0,0 0-1 0 0,0 0 0 0 0,0 1 0 0 0,1-1 0 0 0,-1 0 1 0 0,0 0-1 0 0,1 0 0 0 0,-1 1 0 0 0,1-1 0 0 0,0 0 1 0 0,0 1-1 0 0,-1-1 0 0 0,2-1-112 0 0,0 1 26 0 0,0 0 0 0 0,0-1-1 0 0,0 1 1 0 0,1 0 0 0 0,-1 0 0 0 0,1 0 0 0 0,-1 0-1 0 0,1 1 1 0 0,-1-1 0 0 0,1 1 0 0 0,0 0-1 0 0,0-1 1 0 0,0 1 0 0 0,0 0 0 0 0,0 1 0 0 0,0-1-1 0 0,0 0 1 0 0,0 1 0 0 0,0 0 0 0 0,0 0 0 0 0,0 0-1 0 0,0 0 1 0 0,0 0 0 0 0,0 1 0 0 0,1-1 0 0 0,-1 1-1 0 0,0 0 1 0 0,-1 0 0 0 0,1 0 0 0 0,0 0 0 0 0,0 0-1 0 0,0 1 1 0 0,-1-1 0 0 0,1 1 0 0 0,0 0 0 0 0,-1 0-1 0 0,0 0 1 0 0,1 0 0 0 0,-1 0 0 0 0,0 0 0 0 0,0 1-1 0 0,0-1 1 0 0,0 1 0 0 0,-1-1 0 0 0,1 1-26 0 0,43 103 1302 0 0,-47-101-1262 0 0,-2-1-1 0 0,1 0 1 0 0,0 0 0 0 0,-1 0-1 0 0,0 0 1 0 0,0-1 0 0 0,0 0 0 0 0,0 1-1 0 0,-1-1 1 0 0,1-1 0 0 0,-1 1-1 0 0,0-1 1 0 0,0 0 0 0 0,1 0-1 0 0,-2 0 1 0 0,1-1 0 0 0,0 1 0 0 0,-4-1-40 0 0,-1 4 152 0 0,0-2 1 0 0,0 1 0 0 0,0-1 0 0 0,-1-1 0 0 0,1 0 0 0 0,-1 0 0 0 0,0-1 0 0 0,1-1 0 0 0,-1 1 0 0 0,0-2 0 0 0,1 1 0 0 0,-1-2-1 0 0,0 1 1 0 0,1-2 0 0 0,-1 1 0 0 0,1-1 0 0 0,0-1 0 0 0,0 0 0 0 0,0 0 0 0 0,1-1 0 0 0,-1 0 0 0 0,1-1 0 0 0,-5-4-153 0 0,4 1 178 0 0,1 0 0 0 0,0 0 1 0 0,1-1-1 0 0,0 0 0 0 0,1 0 1 0 0,0-1-1 0 0,1 0 1 0 0,0 0-1 0 0,0-1 0 0 0,2 0 1 0 0,-2-4-179 0 0,-21-40 352 0 0,19 52-364 0 0,-1 0 0 0 0,0 1 0 0 0,0 0 0 0 0,0 1 0 0 0,0-1 0 0 0,0 2 0 0 0,-1 0 0 0 0,1 0 0 0 0,0 0 0 0 0,-1 1 0 0 0,1 1 0 0 0,-1-1 0 0 0,1 2 0 0 0,0-1-1 0 0,0 1 1 0 0,-1 1 0 0 0,1-1 0 0 0,-2 3 12 0 0,-31 3-50 0 0,34-7 20 0 0,0 0 0 0 0,0 0 0 0 0,0 0 0 0 0,0 1 1 0 0,1 1-1 0 0,-1-1 0 0 0,1 1 0 0 0,-1 1 0 0 0,1-1 0 0 0,0 1 0 0 0,0 1 0 0 0,1-1 0 0 0,-1 1 0 0 0,1 0 0 0 0,-3 3 30 0 0,9-5-2 0 0,1-1 0 0 0,-1 0-1 0 0,0 1 1 0 0,1-1-1 0 0,-1 0 1 0 0,1 1-1 0 0,0-1 1 0 0,0 0 0 0 0,0 1-1 0 0,0-1 1 0 0,0 0-1 0 0,0 0 1 0 0,1 0-1 0 0,-1 0 1 0 0,1 0 0 0 0,-1-1-1 0 0,1 1 1 0 0,0 0-1 0 0,0-1 1 0 0,0 1-1 0 0,0-1 1 0 0,0 1 0 0 0,0-1-1 0 0,0 0 1 0 0,0 0-1 0 0,0 0 1 0 0,0 0-1 0 0,1-1 1 0 0,-1 1 0 0 0,0 0-1 0 0,1-1 1 0 0,-1 0-1 0 0,1 1 1 0 0,-1-1-1 0 0,0 0 1 0 0,3-1 2 0 0,221-12-419 0 0,-136-17-8913 0 0,-81 22 1359 0 0,-5 6 3400 0 0</inkml:trace>
  <inkml:trace contextRef="#ctx0" brushRef="#br0" timeOffset="2654.413">574 68 1092 0 0,'0'0'1118'0'0,"16"-17"9165"0"0,-32 30-11884 0 0,-1-6-3832 0 0,6-3 2362 0 0</inkml:trace>
  <inkml:trace contextRef="#ctx0" brushRef="#br0" timeOffset="2907.889">45 57 916 0 0,'-21'-4'1842'0'0,"3"1"1383"0"0,12 3 2397 0 0,173 3-2808 0 0,-54 13-4685 0 0,-84-3-4931 0 0,-24-9 3568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9:49.5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1938 109 524 0 0,'7'-3'9848'0'0,"29"98"-7249"0"0,67 283 1054 0 0,-87-327-5238 0 0,-12-18-3618 0 0,-7-27 1479 0 0,-2-1 284 0 0</inkml:trace>
  <inkml:trace contextRef="#ctx0" brushRef="#br0" timeOffset="633.061">1629 207 528 0 0,'-55'-111'9201'0'0,"86"191"-4501"0"0,36 100-2954 0 0,-62-166-1557 0 0,0 1 0 0 0,-1-1 0 0 0,-1 1 0 0 0,0 0 0 0 0,-1 0-1 0 0,0 0 1 0 0,-1 0 0 0 0,-1 0 0 0 0,0 0 0 0 0,-3 14-189 0 0,-1-25 34 0 0,0 1-1 0 0,-1-1 1 0 0,1 0 0 0 0,-1 0 0 0 0,0-1 0 0 0,0 1 0 0 0,0-1-1 0 0,0 0 1 0 0,-1-1 0 0 0,1 1 0 0 0,-1-1 0 0 0,0 0 0 0 0,1 0 0 0 0,-1-1-1 0 0,0 0 1 0 0,0 0 0 0 0,0 0 0 0 0,0-1 0 0 0,0 0 0 0 0,0 0 0 0 0,0 0-1 0 0,0-1 1 0 0,0 0 0 0 0,0 0 0 0 0,0-1 0 0 0,0 1 0 0 0,0-1 0 0 0,1 0-1 0 0,-1-1 1 0 0,1 1 0 0 0,0-1 0 0 0,-1-1 0 0 0,1 1 0 0 0,1 0 0 0 0,-1-1-1 0 0,0 0-33 0 0,-116-129 901 0 0,106 116-736 0 0,34 52-303 0 0,-1-2 173 0 0,-13-22-39 0 0,-2-7 26 0 0,1-1-1 0 0,-2 0 1 0 0,1 1 0 0 0,0 0 0 0 0,-1 0-1 0 0,1 0 1 0 0,-1 0 0 0 0,0 0 0 0 0,-1 0-1 0 0,1 0 1 0 0,-1 1 0 0 0,0-1-1 0 0,0 1 1 0 0,0-1 0 0 0,0 1 0 0 0,-1-1-1 0 0,0 1 1 0 0,0-1 0 0 0,0 1 0 0 0,0-1-1 0 0,-1 1 1 0 0,0-1 0 0 0,0 1 0 0 0,0-1-1 0 0,0 1 1 0 0,-1-1 0 0 0,0 0-1 0 0,0 0 1 0 0,0 0 0 0 0,0 0 0 0 0,-1 0-1 0 0,1 0 1 0 0,-1-1 0 0 0,0 1 0 0 0,0-1-1 0 0,0 1 1 0 0,-1-1 0 0 0,1 0-1 0 0,-1-1 1 0 0,0 1 0 0 0,-3 1-22 0 0,-12 2 26 0 0,0-1 0 0 0,0 0 1 0 0,-1-2-1 0 0,1 0 0 0 0,-1-1 0 0 0,0-1 1 0 0,0-1-1 0 0,0-1 0 0 0,0 0 0 0 0,0-2 1 0 0,1 0-1 0 0,-1-2 0 0 0,1 0 0 0 0,0 0 1 0 0,0-2-1 0 0,-15-8-26 0 0,-1-24-3640 0 0,32 4-6820 0 0,4 26 6268 0 0</inkml:trace>
  <inkml:trace contextRef="#ctx0" brushRef="#br0" timeOffset="901.255">1241 239 76 0 0,'3'-24'3896'0'0,"-3"9"1622"0"0,-13 24-5927 0 0,-16 14-4501 0 0,20-17 2563 0 0</inkml:trace>
  <inkml:trace contextRef="#ctx0" brushRef="#br0" timeOffset="1661.982">845 334 400 0 0,'-2'0'201'0'0,"1"0"0"0"0,0 0 1 0 0,-1 0-1 0 0,1 1 0 0 0,0-1 0 0 0,-1 0 0 0 0,1 1 1 0 0,0 0-1 0 0,0-1 0 0 0,-1 1 0 0 0,1-1 0 0 0,0 1 1 0 0,0 0-1 0 0,0 0 0 0 0,0 0 0 0 0,0 0 0 0 0,0 0 1 0 0,0 0-1 0 0,0 0 0 0 0,0 0 0 0 0,0 0 0 0 0,1 0 1 0 0,-1 0-1 0 0,0 1 0 0 0,1-1 0 0 0,-1 0 0 0 0,1 0 1 0 0,-1 1-1 0 0,1-1 0 0 0,0 0 0 0 0,0 1 0 0 0,-1-1 1 0 0,1 0-1 0 0,0 1 0 0 0,0-1 0 0 0,0 1 0 0 0,1-1 1 0 0,-1 0-1 0 0,0 1 0 0 0,0-1 0 0 0,1 0 0 0 0,-1 1 0 0 0,1-1 1 0 0,-1 0-1 0 0,1 0 0 0 0,0 2-201 0 0,33 61 3132 0 0,-30-61-3048 0 0,0 1 0 0 0,0-1 0 0 0,0 0 1 0 0,1-1-1 0 0,-1 1 0 0 0,1-1 0 0 0,0 0 1 0 0,-1 0-1 0 0,1 0 0 0 0,0-1 0 0 0,0 1 1 0 0,1-1-1 0 0,-1 0 0 0 0,0-1 0 0 0,0 1 1 0 0,0-1-1 0 0,0 0 0 0 0,1-1 0 0 0,-1 1 1 0 0,0-1-1 0 0,0 0 0 0 0,0 0 1 0 0,0-1-1 0 0,0 1 0 0 0,0-1 0 0 0,0 0 1 0 0,-1-1-1 0 0,1 1 0 0 0,-1-1 0 0 0,1 0 1 0 0,-1 0-1 0 0,0 0 0 0 0,0 0 0 0 0,0-1 1 0 0,-1 0-1 0 0,1 0 0 0 0,-1 0 0 0 0,0 0 1 0 0,0 0-1 0 0,0-1 0 0 0,-1 1 0 0 0,1-1 1 0 0,-1 1-1 0 0,0-1 0 0 0,0 0 1 0 0,-1 0-1 0 0,0 0 0 0 0,0 0 0 0 0,0-1 1 0 0,0-4-85 0 0,-1 10 12 0 0,1-1 1 0 0,-1 0-1 0 0,1 0 1 0 0,-1 0-1 0 0,0 0 1 0 0,0 1-1 0 0,1-1 1 0 0,-1 0-1 0 0,0 0 1 0 0,0 0-1 0 0,0 0 1 0 0,0 0-1 0 0,0 0 1 0 0,0 1-1 0 0,0-1 1 0 0,0 0-1 0 0,-1 0 1 0 0,1 0-1 0 0,0 0 1 0 0,0 0 0 0 0,-1 1-1 0 0,1-1 1 0 0,0 0-1 0 0,-1 0 1 0 0,1 0-1 0 0,-1 1 1 0 0,1-1-1 0 0,-1 0 1 0 0,0 1-1 0 0,1-1 1 0 0,-1 0-1 0 0,0 1 1 0 0,1-1-1 0 0,-1 1 1 0 0,0-1-1 0 0,0 1 1 0 0,1-1-1 0 0,-1 1 1 0 0,0 0-1 0 0,0-1 1 0 0,0 1 0 0 0,0 0-1 0 0,1 0 1 0 0,-1 0-1 0 0,0-1 1 0 0,0 1-1 0 0,0 0 1 0 0,0 0-1 0 0,0 0 1 0 0,0 0-1 0 0,1 1 1 0 0,-1-1-1 0 0,0 0 1 0 0,0 0-1 0 0,0 0 1 0 0,0 1-1 0 0,0-1 1 0 0,1 0-1 0 0,-1 1 1 0 0,0-1-1 0 0,0 1 1 0 0,1-1 0 0 0,-1 1-1 0 0,0-1 1 0 0,1 1-1 0 0,-1 0 1 0 0,0 0-13 0 0,-8 1-11 0 0,-102 26 200 0 0,84-19-129 0 0,0-1-1 0 0,-1-1 1 0 0,0-1 0 0 0,0-1 0 0 0,0-2-1 0 0,-1-1 1 0 0,1-1 0 0 0,-1-2 0 0 0,1-1-1 0 0,-12-2-59 0 0,31 1 127 0 0,0-1-1 0 0,0 0 0 0 0,0 0 0 0 0,0-1 1 0 0,1 0-1 0 0,0-1 0 0 0,0 0 0 0 0,0 0 0 0 0,1 0 1 0 0,0-1-1 0 0,0 0 0 0 0,1-1 0 0 0,0 0 1 0 0,0 0-1 0 0,0 0 0 0 0,1 0 0 0 0,1-1 1 0 0,-4-7-127 0 0,8 16 52 0 0,1 5-108 0 0,133 171 524 0 0,-131-174-438 0 0,0 0 0 0 0,0 0 1 0 0,-1 1-1 0 0,1-1 0 0 0,-1 1 1 0 0,1-1-1 0 0,-1 1 1 0 0,0 0-1 0 0,0 0 0 0 0,-1 0 1 0 0,1 0-1 0 0,0 0 0 0 0,-1 0 1 0 0,0 0-1 0 0,0 1 1 0 0,0-1-1 0 0,0 1 0 0 0,0-1 1 0 0,-1 0-1 0 0,1 1 0 0 0,-1-1 1 0 0,0 1-1 0 0,0-1 1 0 0,0 1-1 0 0,-1-1 0 0 0,1 1 1 0 0,-1-1-1 0 0,0 1 0 0 0,0-1 1 0 0,0 0-1 0 0,0 0 1 0 0,-1 1-1 0 0,1-1 0 0 0,-1 0 1 0 0,0 0-1 0 0,-1 1-30 0 0,-14 7 194 0 0,-1-2 1 0 0,0 0-1 0 0,-1-1 0 0 0,0-1 1 0 0,0-1-1 0 0,0 0 1 0 0,-1-2-1 0 0,0 0 0 0 0,1-1 1 0 0,-2-1-1 0 0,1-1 0 0 0,0-1 1 0 0,0 0-1 0 0,-15-4-194 0 0,18 3 358 0 0,0-2 1 0 0,1 0-1 0 0,-1-1 0 0 0,1-1 1 0 0,0 0-1 0 0,0-1 0 0 0,0-1 1 0 0,1 0-1 0 0,0-1 1 0 0,1-1-1 0 0,-1 0 0 0 0,2-1 1 0 0,-4-4-359 0 0,-51-81 1334 0 0,63-27-3767 0 0,45 59-3669 0 0,-21 46 1483 0 0,1 2-3316 0 0,-8 6 2274 0 0</inkml:trace>
  <inkml:trace contextRef="#ctx0" brushRef="#br0" timeOffset="1942.55">180 54 872 0 0,'-35'-52'12461'0'0,"34"51"-12015"0"0,1 1-162 0 0,0 0-166 0 0,0 0-199 0 0,11 34-2480 0 0,2-13-2817 0 0,-1-7 1909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9:59.0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0 596 0 0,'0'0'947'0'0,"0"0"0"0"0,31 9 2442 0 0,96-10 318 0 0,246 8 726 0 0,-350-3-7009 0 0,-19-3-3889 0 0,-4-1 6452 0 0,0 0-2780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9:59.3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0 484 0 0,'4'17'6000'0'0,"48"-9"-3856"0"0,215 3 1630 0 0,-189-7-3935 0 0,-27 0-1328 0 0,2-3-4097 0 0,-35-1 2680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10.823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76 337 32 0 0,'0'0'920'0'0,"0"0"-21"0"0,0 0-35 0 0,0 0-57 0 0,0 0-77 0 0,0 0-72 0 0,0 0-62 0 0,0 0-61 0 0,0 0-51 0 0,0 0-48 0 0,0 0-42 0 0,-5-1-40 0 0,-11 1-131 0 0,-16 1-295 0 0,14-5-4248 0 0,13 1 2328 0 0</inkml:trace>
  <inkml:trace contextRef="#ctx0" brushRef="#br0" timeOffset="946.031">236 0 328 0 0,'-1'67'3669'0'0,"18"211"2688"0"0,-16-276-6505 0 0,6 37 1114 0 0,-7-22-7448 0 0,0-17 3844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20.150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243 18 280 0 0,'65'-17'5566'0'0,"-92"16"-2162"0"0,-187 31-2246 0 0,182-26-1083 0 0,28 7 2920 0 0,1 21-3110 0 0,3-25 397 0 0,-28 135 847 0 0,28-141-1121 0 0,1-1 0 0 0,-1 1 0 0 0,0 0 0 0 0,1 0 0 0 0,-1-1-1 0 0,1 1 1 0 0,-1 0 0 0 0,1-1 0 0 0,0 1 0 0 0,-1-1 0 0 0,1 1 0 0 0,-1 0 0 0 0,1-1 0 0 0,0 1 0 0 0,0-1-1 0 0,-1 0 1 0 0,1 1 0 0 0,0-1 0 0 0,0 1 0 0 0,-1-1 0 0 0,1 0 0 0 0,0 0 0 0 0,0 0 0 0 0,0 1 0 0 0,0-1-1 0 0,-1 0 1 0 0,1 0 0 0 0,0 0 0 0 0,0 0 0 0 0,0 0 0 0 0,0 0 0 0 0,-1-1 0 0 0,1 1 0 0 0,0 0 0 0 0,0 0-1 0 0,0-1 1 0 0,-1 1 0 0 0,1 0 0 0 0,0-1 0 0 0,0 1 0 0 0,-1-1 0 0 0,1 1 0 0 0,0-1 0 0 0,-1 1 0 0 0,1-1 0 0 0,0 1-1 0 0,-1-1 1 0 0,1 0 0 0 0,-1 1 0 0 0,1-1-8 0 0,0 1 2 0 0,27-11 59 0 0,0 2 0 0 0,1 1 0 0 0,0 1 1 0 0,1 1-1 0 0,-1 2 0 0 0,1 1 0 0 0,17 1-61 0 0,-40 4 49 0 0,1 0 0 0 0,-1 0 0 0 0,0 1 0 0 0,0 0-1 0 0,0 0 1 0 0,0 1 0 0 0,-1 0 0 0 0,1 0-1 0 0,-1 0 1 0 0,0 1 0 0 0,0 0 0 0 0,-1 0-1 0 0,1 0 1 0 0,-1 1 0 0 0,0 0 0 0 0,-1 0 0 0 0,1 0-1 0 0,-1 1 1 0 0,0-1 0 0 0,-1 1 0 0 0,0 0-1 0 0,0 0 1 0 0,0 0 0 0 0,-1 0 0 0 0,0 1-1 0 0,0-1 1 0 0,0 8-49 0 0,-2-9 61 0 0,0-1-1 0 0,0 1 0 0 0,0 0 1 0 0,-1 0-1 0 0,0-1 0 0 0,0 1 1 0 0,-1 0-1 0 0,1-1 0 0 0,-1 1 0 0 0,0-1 1 0 0,-1 0-1 0 0,1 0 0 0 0,-1 0 1 0 0,0 0-1 0 0,0 0 0 0 0,-1 0 1 0 0,1-1-1 0 0,-1 1 0 0 0,0-1 1 0 0,-1 0-1 0 0,1-1 0 0 0,0 1 1 0 0,-1-1-1 0 0,0 1 0 0 0,-4 1-60 0 0,-131 55 538 0 0,93-65-5589 0 0,53-4 2359 0 0,-1 3-2181 0 0,7-7 1303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20.475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299 36 524 0 0,'5'-8'5569'0'0,"-208"281"1105"0"0,109-167-4689 0 0,88-98-525 0 0,6-11-12740 0 0,5-6 8508 0 0</inkml:trace>
  <inkml:trace contextRef="#ctx0" brushRef="#br0" timeOffset="264.121">27 189 404 0 0,'-2'-21'1832'0'0,"-1"2"3408"0"0,12 28-2960 0 0,110 229 3847 0 0,-72-194-6622 0 0,-7-35-8613 0 0,-40-9 5576 0 0</inkml:trace>
  <inkml:trace contextRef="#ctx0" brushRef="#br0" timeOffset="569.458">580 31 452 0 0,'1'-30'6938'0'0,"3"63"-3922"0"0,1 9-2219 0 0,-3 188 2799 0 0,-1-145-5454 0 0,6-78-465 0 0,-5-6-2816 0 0,-2-1 2056 0 0</inkml:trace>
  <inkml:trace contextRef="#ctx0" brushRef="#br0" timeOffset="970.045">974 25 456 0 0,'-15'-7'4088'0'0,"4"13"-3798"0"0,1 1 1 0 0,1 1-1 0 0,0 0 1 0 0,0 0-1 0 0,0 1 0 0 0,1 0 1 0 0,0 0-1 0 0,1 1 1 0 0,0 0-1 0 0,1 0 1 0 0,0 1-1 0 0,0 0 1 0 0,1 0-1 0 0,0 0 0 0 0,1 1 1 0 0,1-1-1 0 0,0 1 1 0 0,0 0-1 0 0,1 0 1 0 0,1 0-1 0 0,0 0 1 0 0,0 0-1 0 0,1 1 0 0 0,1 1-290 0 0,0-9 73 0 0,0 0-1 0 0,0-1 0 0 0,0 1 1 0 0,0-1-1 0 0,1 1 0 0 0,0-1 0 0 0,0 1 1 0 0,0-1-1 0 0,0 0 0 0 0,1 0 0 0 0,0 0 1 0 0,-1 0-1 0 0,1-1 0 0 0,1 1 1 0 0,-1-1-1 0 0,1 0 0 0 0,-1 0 0 0 0,1 0 1 0 0,0 0-1 0 0,0 0 0 0 0,0-1 1 0 0,0 0-1 0 0,0 0 0 0 0,1 0 0 0 0,-1 0 1 0 0,1-1-1 0 0,-1 0 0 0 0,1 0 0 0 0,0 0 1 0 0,-1 0-1 0 0,1-1 0 0 0,0 0 1 0 0,0 0-1 0 0,-1 0 0 0 0,1 0 0 0 0,0-1 1 0 0,-1 0-1 0 0,1 0 0 0 0,0 0 1 0 0,-1 0-1 0 0,1-1 0 0 0,-1 0 0 0 0,0 0 1 0 0,4-2-73 0 0,-3 4 55 0 0,1-1 1 0 0,0 0-1 0 0,0 0 1 0 0,0-1 0 0 0,-1 0-1 0 0,1 0 1 0 0,-1 0-1 0 0,1 0 1 0 0,-1-1-1 0 0,0 0 1 0 0,0 0 0 0 0,0-1-1 0 0,0 1 1 0 0,-1-1-1 0 0,1 0 1 0 0,-1 0-1 0 0,0-1 1 0 0,0 1 0 0 0,-1-1-1 0 0,1 0 1 0 0,-1 0-1 0 0,0 0 1 0 0,-1 0 0 0 0,1-1-1 0 0,-1 1 1 0 0,0-1-1 0 0,0 1 1 0 0,-1-1-1 0 0,1 0 1 0 0,-1 0 0 0 0,0 0-1 0 0,-1 1 1 0 0,0-1-1 0 0,0 0 1 0 0,0 0-1 0 0,-1 0 1 0 0,1 0 0 0 0,-1 0-1 0 0,-1 0 1 0 0,1 1-1 0 0,-1-1 1 0 0,0 0-56 0 0,-5-3 5 0 0,0 1 0 0 0,0 0 1 0 0,-1 1-1 0 0,0 0 0 0 0,0 0 1 0 0,-1 1-1 0 0,1 0 0 0 0,-1 0 0 0 0,-1 1 1 0 0,1 0-1 0 0,-1 0 0 0 0,0 2 1 0 0,0-1-1 0 0,0 1 0 0 0,0 0 0 0 0,-1 1 1 0 0,-8-1-6 0 0,-49-6-2659 0 0,1 5-3949 0 0,58 3 5102 0 0,-7 0-2064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23.686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8 134 192 0 0,'-2'-2'272'0'0,"1"-1"-1"0"0,0 1 1 0 0,0-1 0 0 0,1 1-1 0 0,-1-1 1 0 0,0 1 0 0 0,1-1-1 0 0,-1 0 1 0 0,1 1 0 0 0,0-1-1 0 0,0 0 1 0 0,0 1 0 0 0,0-1-1 0 0,1 1 1 0 0,-1-1 0 0 0,1 0-1 0 0,-1 1 1 0 0,1-1 0 0 0,0 1-1 0 0,0-1 1 0 0,0 1 0 0 0,0-1 0 0 0,1 1-1 0 0,-1 0 1 0 0,2-2-272 0 0,86-54 2590 0 0,-86 57-2543 0 0,0-1 1 0 0,1 1-1 0 0,-1 0 0 0 0,0 0 1 0 0,1 0-1 0 0,-1 0 0 0 0,1 1 0 0 0,-1-1 1 0 0,1 1-1 0 0,-1 0 0 0 0,1 0 0 0 0,-1 0 1 0 0,1 1-1 0 0,-1-1 0 0 0,1 1 0 0 0,-1 0 1 0 0,0 0-1 0 0,1 0 0 0 0,-1 0 0 0 0,0 1 1 0 0,0-1-1 0 0,0 1 0 0 0,0 0 1 0 0,0-1-1 0 0,0 2 0 0 0,0-1 0 0 0,0 0 1 0 0,-1 0-1 0 0,1 1 0 0 0,-1 0 0 0 0,0-1 1 0 0,0 1-1 0 0,0 0 0 0 0,0 0 0 0 0,0 0 1 0 0,-1 0-1 0 0,1 0 0 0 0,-1 1 0 0 0,0-1 1 0 0,0 0-1 0 0,0 1 0 0 0,0-1 0 0 0,-1 1 1 0 0,1 2-48 0 0,-2 7 73 0 0,0-1 1 0 0,-1 1 0 0 0,0 0-1 0 0,-1 0 1 0 0,0-1 0 0 0,-1 0-1 0 0,-1 1 1 0 0,0-2-1 0 0,0 1 1 0 0,-1 0 0 0 0,-1-1-1 0 0,0 0 1 0 0,0-1 0 0 0,-4 3-74 0 0,-31 58 424 0 0,74-63 182 0 0,151-27 687 0 0,-178 19-1699 0 0,31-3 1370 0 0,-16 6-6755 0 0,-19-3 2091 0 0,-1 0 281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0:51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24 124 0 0,'0'0'461'0'0,"0"0"-27"0"0,0 0-25 0 0,0 0-50 0 0,0 0-22 0 0,0 0-31 0 0,0 0-41 0 0,0 0 11 0 0,0 0-17 0 0,0 0-15 0 0,0 0 4 0 0,0 0-10 0 0,0 0-16 0 0,0 0 1 0 0,0 0 3 0 0,0 0-13 0 0,0 0-38 0 0,0 0-21 0 0,0 0-27 0 0,0 0-5 0 0,0 0-50 0 0,0 0-96 0 0,1-16-2978 0 0,2 9 1614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27.044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18 2 740 0 0,'0'0'765'0'0,"-17"-1"6435"0"0,182 20-4567 0 0,-83-17-7030 0 0,-74 0 1771 0 0,0 0 199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27.302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1 88 0 0,'0'0'711'0'0,"0"0"8"0"0,0 0-9 0 0,29 11 2410 0 0,187 11 1209 0 0,-72-27-10200 0 0,-126 2 3729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27.876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399 13 40 0 0,'0'-1'221'0'0,"0"1"-1"0"0,0-1 1 0 0,-1 1 0 0 0,1 0-1 0 0,0-1 1 0 0,0 1 0 0 0,0-1-1 0 0,0 1 1 0 0,1-1-1 0 0,-1 1 1 0 0,0-1 0 0 0,0 1-1 0 0,0-1 1 0 0,0 1 0 0 0,0-1-1 0 0,1 1 1 0 0,-1-1 0 0 0,0 1-1 0 0,0 0 1 0 0,1-1 0 0 0,-1 1-1 0 0,0-1 1 0 0,1 1 0 0 0,-1 0-1 0 0,0-1 1 0 0,1 1 0 0 0,-1 0-1 0 0,0 0 1 0 0,1-1-221 0 0,-56 1 1256 0 0,-180 43 358 0 0,157-29-1043 0 0,77-14-535 0 0,1 0-20 0 0,-18 13 120 0 0,2 57 777 0 0,16-69-875 0 0,0-1-7 0 0,27 7 155 0 0,-15-8-57 0 0,0 1 0 0 0,0 0 0 0 0,1 1 0 0 0,-1 1-1 0 0,0-1 1 0 0,0 2 0 0 0,0 0 0 0 0,0 0 0 0 0,-1 1-1 0 0,1 0 1 0 0,-1 1 0 0 0,0 1 0 0 0,0 0 0 0 0,-1 0 0 0 0,0 1-1 0 0,0 0 1 0 0,0 1 0 0 0,-1 0 0 0 0,0 0 0 0 0,-1 1-1 0 0,1 0 1 0 0,-2 1 0 0 0,1 0 0 0 0,-2 0 0 0 0,6 11-129 0 0,-11-18 69 0 0,0 0 0 0 0,0 1 0 0 0,-1-1-1 0 0,0 0 1 0 0,1 1 0 0 0,-1-1 0 0 0,0 1 0 0 0,-1-1 0 0 0,1 1 0 0 0,-1-1 0 0 0,1 1 0 0 0,-1-1 0 0 0,0 0 0 0 0,0 0 0 0 0,-1 1 0 0 0,1-1 0 0 0,-1 0 0 0 0,1 0 0 0 0,-1 0 0 0 0,0 0 0 0 0,0 0 0 0 0,0-1 0 0 0,-1 1 0 0 0,1-1-1 0 0,-1 1 1 0 0,1-1 0 0 0,-1 0 0 0 0,0 0 0 0 0,0 0 0 0 0,0 0 0 0 0,0-1 0 0 0,-1 1-69 0 0,-112 46 854 0 0,102-44-755 0 0,-88 9-1572 0 0,101-14 1312 0 0,1 1-1 0 0,-1-1 0 0 0,1 0 0 0 0,-1 0 0 0 0,1 0 0 0 0,0 0 0 0 0,0 0 0 0 0,-1 0 0 0 0,1 1 0 0 0,0-1 0 0 0,0 0 0 0 0,0 0 0 0 0,0 0 0 0 0,0 0 0 0 0,0 0 0 0 0,0 0 0 0 0,0 0 0 0 0,0 0 0 0 0,1 0 0 0 0,-1 0 0 0 0,0 1 0 0 0,1-1 0 0 0,-1 0 0 0 0,0 0 0 0 0,1 0 0 0 0,-1 0 1 0 0,1 1-1 0 0,-1-1 0 0 0,1 0 0 0 0,0 0 0 0 0,-1 1 0 0 0,1-1 0 0 0,0 1 0 0 0,-1-1 0 0 0,1 0 0 0 0,0 1 0 0 0,0-1 0 0 0,0 1 0 0 0,-1 0 0 0 0,1-1 0 0 0,0 1 0 0 0,0 0 0 0 0,0-1 0 0 0,0 1 0 0 0,0 0 0 0 0,0 0 0 0 0,0 0 0 0 0,-1 0 0 0 0,1 0 0 0 0,0 0 0 0 0,0 0 0 0 0,1 0 162 0 0,1-2-1675 0 0,12-11-1727 0 0</inkml:trace>
  <inkml:trace contextRef="#ctx0" brushRef="#br0" timeOffset="264.182">824 84 880 0 0,'-2'8'6581'0'0,"-34"46"-4590"0"0,-67 100-118 0 0,104-141-3365 0 0,1-10-3409 0 0,-2-3 2129 0 0</inkml:trace>
  <inkml:trace contextRef="#ctx0" brushRef="#br0" timeOffset="516.17">674 145 244 0 0,'-2'-11'8141'0'0,"130"139"-1823"0"0,-106-109-6381 0 0,63 45 2031 0 0,-52-50-4937 0 0,1-9-4037 0 0,-21-5 3273 0 0</inkml:trace>
  <inkml:trace contextRef="#ctx0" brushRef="#br0" timeOffset="711.179">1123 150 608 0 0,'10'3'5635'0'0,"-5"1"-5656"0"0,56 135 7010 0 0,-58-129-6902 0 0,13 32 19 0 0,3-26-7919 0 0,-8-13 4670 0 0</inkml:trace>
  <inkml:trace contextRef="#ctx0" brushRef="#br0" timeOffset="1074.5">1424 127 48 0 0,'-43'25'6039'0'0,"22"62"-2456"0"0,22-81-3414 0 0,1 0 1 0 0,-1 0 0 0 0,1 0-1 0 0,0 0 1 0 0,1-1 0 0 0,-1 1-1 0 0,1-1 1 0 0,0 0 0 0 0,1 1 0 0 0,-1-1-1 0 0,1-1 1 0 0,0 1 0 0 0,0-1-1 0 0,1 1 1 0 0,-1-1 0 0 0,1 0-1 0 0,0-1 1 0 0,0 1 0 0 0,0-1 0 0 0,0 0-1 0 0,1 0 1 0 0,-1-1 0 0 0,1 1-1 0 0,0-1 1 0 0,-1-1 0 0 0,1 1-1 0 0,0-1 1 0 0,0 0 0 0 0,0 0 0 0 0,0-1-1 0 0,0 1 1 0 0,1-1 0 0 0,-1-1-1 0 0,0 1 1 0 0,0-1 0 0 0,0 0-1 0 0,0-1 1 0 0,0 1 0 0 0,-1-1 0 0 0,4-2-170 0 0,-7 4 47 0 0,0-1 1 0 0,0 0 0 0 0,-1 1 0 0 0,1-1-1 0 0,0 0 1 0 0,-1 0 0 0 0,1 0-1 0 0,0 0 1 0 0,-1-1 0 0 0,0 1 0 0 0,1 0-1 0 0,-1-1 1 0 0,0 1 0 0 0,1 0 0 0 0,-1-1-1 0 0,0 0 1 0 0,0 1 0 0 0,0-1 0 0 0,-1 0-1 0 0,1 1 1 0 0,0-1 0 0 0,-1 0 0 0 0,1 0-1 0 0,-1 0 1 0 0,1 1 0 0 0,-1-1 0 0 0,0 0-1 0 0,0 0 1 0 0,0 0 0 0 0,0 0 0 0 0,0 0-1 0 0,0 0 1 0 0,0 0 0 0 0,-1 1 0 0 0,1-1-1 0 0,-1 0 1 0 0,1 0 0 0 0,-1 0 0 0 0,0 1-1 0 0,0-1 1 0 0,0 0 0 0 0,0 1 0 0 0,0-1-1 0 0,0 0 1 0 0,0 1 0 0 0,-1-1-48 0 0,-65-59 716 0 0,-16 38-1116 0 0,30 20-3247 0 0,50 3 2544 0 0,-6 2-1080 0 0,0-1-3353 0 0,9-1 1879 0 0</inkml:trace>
  <inkml:trace contextRef="#ctx0" brushRef="#br0" timeOffset="1388.13">1874 125 224 0 0,'0'33'3891'0'0,"0"-26"-3629"0"0,0 0 1 0 0,1-1-1 0 0,-1 1 0 0 0,1 0 1 0 0,1-1-1 0 0,-1 1 1 0 0,1-1-1 0 0,0 0 0 0 0,1 1 1 0 0,-1-1-1 0 0,1 0 0 0 0,0 0 1 0 0,1-1-1 0 0,-1 1 0 0 0,1-1 1 0 0,0 1-1 0 0,1-1 0 0 0,-1-1 1 0 0,1 1-1 0 0,0 0 1 0 0,0-1-1 0 0,1 0 0 0 0,-1-1 1 0 0,1 1-1 0 0,0-1 0 0 0,0 0 1 0 0,0 0-1 0 0,0-1 0 0 0,0 0 1 0 0,1 0-1 0 0,-1 0 0 0 0,6 0-262 0 0,-1 0 212 0 0,0 0 0 0 0,0-1 0 0 0,0-1 0 0 0,0 0 0 0 0,0 0 0 0 0,1-1 0 0 0,-1 0 0 0 0,0-1 0 0 0,0 0 0 0 0,0-1 0 0 0,-1-1 0 0 0,1 1 0 0 0,-1-2 0 0 0,0 1 0 0 0,0-1 0 0 0,0-1 0 0 0,0 0 0 0 0,-1 0 0 0 0,1-2-212 0 0,-8 6 37 0 0,0 0 1 0 0,-1 0 0 0 0,1 0 0 0 0,-1 0 0 0 0,1 0 0 0 0,-1 0-1 0 0,0-1 1 0 0,0 1 0 0 0,0 0 0 0 0,0-1 0 0 0,0 1 0 0 0,-1-1-1 0 0,1 1 1 0 0,-1-1 0 0 0,1 1 0 0 0,-1-1 0 0 0,0 0 0 0 0,0 1-1 0 0,0-1 1 0 0,0 1 0 0 0,-1-1 0 0 0,1 1 0 0 0,-1-1 0 0 0,0 0-1 0 0,1 1 1 0 0,-1 0 0 0 0,0-1 0 0 0,0 1 0 0 0,-1 0 0 0 0,1-1-1 0 0,0 1 1 0 0,-1 0 0 0 0,0 0 0 0 0,1 0 0 0 0,-1 0 0 0 0,0 0-1 0 0,0 1 1 0 0,0-1 0 0 0,-2-1-38 0 0,-85-49 233 0 0,61 42-493 0 0,-1 2 1 0 0,-1 1-1 0 0,1 1 0 0 0,-1 2 1 0 0,0 1-1 0 0,0 1 1 0 0,-9 1 259 0 0,-128 14-9261 0 0,120-5 5229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33.398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301 18 92 0 0,'-3'-17'6203'0'0,"-13"18"-6366"0"0,-9 2 415 0 0,0 1 0 0 0,0 1 0 0 0,1 2 1 0 0,0 0-1 0 0,0 1 0 0 0,0 2 0 0 0,1 0 0 0 0,-11 8-252 0 0,32-17 24 0 0,1-1 0 0 0,0 1 0 0 0,0-1 1 0 0,0 1-1 0 0,-1-1 0 0 0,1 1 0 0 0,0 0 0 0 0,0 0 0 0 0,0-1 0 0 0,0 1 0 0 0,0 0 0 0 0,0 0 0 0 0,0 0 0 0 0,1 0 0 0 0,-1 0 0 0 0,0 0 0 0 0,0 0 0 0 0,1 0 0 0 0,-1 0 0 0 0,1 1 0 0 0,-1-1 0 0 0,1 0 0 0 0,-1 0 0 0 0,1 0 0 0 0,0 1 0 0 0,0-1 0 0 0,-1 0 0 0 0,1 1 0 0 0,0-1 0 0 0,0 0 0 0 0,0 0 0 0 0,1 1 0 0 0,-1-1 0 0 0,0 0 0 0 0,0 1 0 0 0,1-1 0 0 0,-1 0 0 0 0,0 0 0 0 0,1 0 0 0 0,0 1 0 0 0,-1-1 0 0 0,1 0 0 0 0,0 0 0 0 0,-1 0 0 0 0,1 0 0 0 0,0 0 0 0 0,0 0 1 0 0,0 0-1 0 0,0 0 0 0 0,0 0 0 0 0,0-1 0 0 0,0 1 0 0 0,0 0 0 0 0,0-1 0 0 0,0 1 0 0 0,1 0-24 0 0,75 35 1335 0 0,-67-32-1009 0 0,23 8 392 0 0,-23-9-443 0 0,1 0-1 0 0,-1 1 1 0 0,1 0-1 0 0,-1 1 0 0 0,0 0 1 0 0,-1 0-1 0 0,1 1 1 0 0,-1 0-1 0 0,-1 1 1 0 0,1 0-1 0 0,-1 1 0 0 0,0-1-274 0 0,-8-3 65 0 0,-1 0-1 0 0,1 0 0 0 0,-1 0 0 0 0,0 0 0 0 0,0-1 1 0 0,0 1-1 0 0,-1 0 0 0 0,0-1 0 0 0,1 1 1 0 0,-1-1-1 0 0,0 1 0 0 0,-1-1 0 0 0,1 0 0 0 0,0 0 1 0 0,-1 0-1 0 0,0 0 0 0 0,0-1 0 0 0,0 1 0 0 0,0-1 1 0 0,0 1-1 0 0,0-1 0 0 0,0 0 0 0 0,-1 0 1 0 0,1-1-1 0 0,-1 1 0 0 0,0-1 0 0 0,1 0 0 0 0,-1 0 1 0 0,0 0-1 0 0,0 0 0 0 0,0 0 0 0 0,0-1-64 0 0,-27 10-377 0 0,-75 17 761 0 0,71-27-3943 0 0,4-8-3945 0 0,24 4 4038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0:30.714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1172 161 452 0 0,'25'-17'4728'0'0,"-14"12"428"0"0,-319 91-3132 0 0,237-69-1724 0 0,70-16-290 0 0,9 39 501 0 0,-1-15-274 0 0,-7-23-218 0 0,0 1 0 0 0,0-1 0 0 0,0 0 0 0 0,0 0-1 0 0,1 1 1 0 0,-1-1 0 0 0,1 0 0 0 0,-1 0 0 0 0,1 0 0 0 0,0 0-1 0 0,0 1 1 0 0,0-1 0 0 0,0 0 0 0 0,0-1 0 0 0,1 1 0 0 0,-1 0-1 0 0,0 0 1 0 0,1 0 0 0 0,-1-1 0 0 0,1 1 0 0 0,0-1 0 0 0,0 1-1 0 0,-1-1 1 0 0,1 0 0 0 0,0 0 0 0 0,0 0 0 0 0,0 0 0 0 0,0 0-1 0 0,0 0 1 0 0,1 0-19 0 0,-2-1 21 0 0,3-1-2 0 0,6 0-7 0 0,3-3 54 0 0,0 1-1 0 0,0 1 1 0 0,0 0 0 0 0,0 1 0 0 0,0 1-1 0 0,0 0 1 0 0,0 0 0 0 0,0 1-1 0 0,0 1 1 0 0,0 0 0 0 0,0 1 0 0 0,0 0-1 0 0,-1 1 1 0 0,1 1 0 0 0,-1 0-1 0 0,0 0 1 0 0,7 6-66 0 0,-15-10 70 0 0,0 1 0 0 0,0 0 0 0 0,-1 0-1 0 0,1 0 1 0 0,-1 0 0 0 0,1 1 0 0 0,-1 0 0 0 0,0-1 0 0 0,0 1 0 0 0,0 0-1 0 0,0 1 1 0 0,0-1 0 0 0,-1 0 0 0 0,0 1 0 0 0,1 0 0 0 0,-1-1-1 0 0,0 1 1 0 0,-1 0 0 0 0,1 0 0 0 0,-1 0 0 0 0,0 0 0 0 0,0 0 0 0 0,0 0-1 0 0,0 1 1 0 0,-1-1 0 0 0,0 0 0 0 0,0 0 0 0 0,0 1 0 0 0,0-1-1 0 0,0 0 1 0 0,-1 0 0 0 0,0 0 0 0 0,0 0 0 0 0,0 0 0 0 0,-1 0 0 0 0,1 0-1 0 0,-1 0 1 0 0,0 0 0 0 0,0 0 0 0 0,0-1 0 0 0,0 1 0 0 0,-1-1-1 0 0,0 1 1 0 0,1-1 0 0 0,-1 0 0 0 0,-3 2-70 0 0,-13 6-98 0 0,-1-2 1 0 0,1 0-1 0 0,-1-1 1 0 0,-1-1-1 0 0,0-1 0 0 0,0-1 1 0 0,0 0-1 0 0,-8-1 98 0 0,6-11-4260 0 0,21-7-2743 0 0,7 7 3446 0 0</inkml:trace>
  <inkml:trace contextRef="#ctx0" brushRef="#br0" timeOffset="382.968">1550 259 416 0 0,'-6'-2'6271'0'0,"-23"23"-5441"0"0,21-13-517 0 0,1 1-1 0 0,0 0 1 0 0,0 1-1 0 0,1 0 0 0 0,0 0 1 0 0,1 0-1 0 0,0 1 1 0 0,1-1-1 0 0,0 1 0 0 0,1 0 1 0 0,0 0-1 0 0,1 1 1 0 0,0-1-1 0 0,0 1 0 0 0,1-1 1 0 0,1 1-1 0 0,0-1 1 0 0,1 1-313 0 0,3-6 130 0 0,1-1 0 0 0,-1 0 1 0 0,1 0-1 0 0,1 0 1 0 0,-1-1-1 0 0,1 1 1 0 0,-1-1-1 0 0,1-1 1 0 0,0 1-1 0 0,1-1 0 0 0,-1 0 1 0 0,1-1-1 0 0,-1 1 1 0 0,1-1-1 0 0,0 0 1 0 0,0-1-1 0 0,-1 0 0 0 0,1 0 1 0 0,0 0-1 0 0,0-1 1 0 0,0 0-1 0 0,0-1 1 0 0,0 1-1 0 0,0-1 1 0 0,0-1-1 0 0,0 1 0 0 0,0-1 1 0 0,-1 0-1 0 0,1-1 1 0 0,-1 1-1 0 0,3-3-130 0 0,-5 5 50 0 0,0-1-1 0 0,0 0 1 0 0,0 0 0 0 0,-1 0-1 0 0,1 0 1 0 0,0-1-1 0 0,-1 1 1 0 0,1-1 0 0 0,-1 0-1 0 0,0 0 1 0 0,1 0-1 0 0,-1 0 1 0 0,0-1 0 0 0,0 1-1 0 0,-1-1 1 0 0,1 0-1 0 0,0 0 1 0 0,-1 0 0 0 0,0 0-1 0 0,0 0 1 0 0,0-1-1 0 0,0 1 1 0 0,0-1 0 0 0,-1 1-1 0 0,1-1 1 0 0,-1 0-1 0 0,0 1 1 0 0,0-1 0 0 0,0 0-1 0 0,-1 0 1 0 0,1 0-1 0 0,-1 1 1 0 0,0-1 0 0 0,0 0-1 0 0,0 0 1 0 0,-1 0-1 0 0,0 0 1 0 0,1 0 0 0 0,-1 1-1 0 0,0-1 1 0 0,-1 0-1 0 0,1 1 1 0 0,-1-1 0 0 0,1 1-1 0 0,-1-1 1 0 0,0 1-1 0 0,-1 0 1 0 0,1 0 0 0 0,0 0-1 0 0,-1 0 1 0 0,0 0-1 0 0,0 0 1 0 0,1 1 0 0 0,-2-1-1 0 0,1 1 1 0 0,0 0-1 0 0,0 0 1 0 0,-1 0 0 0 0,0 0-50 0 0,-138-39-3287 0 0,140 41 2295 0 0,-8 0-266 0 0,6 0-204 0 0,2 0-4934 0 0,2 0 2616 0 0</inkml:trace>
  <inkml:trace contextRef="#ctx0" brushRef="#br0" timeOffset="782.93">2049 285 696 0 0,'2'3'257'0'0,"0"0"-1"0"0,-1 0 0 0 0,1 0 1 0 0,-1 0-1 0 0,0 0 1 0 0,0 0-1 0 0,0 1 1 0 0,0-1-1 0 0,-1 0 1 0 0,1 1-1 0 0,-1-1 1 0 0,0 0-1 0 0,0 1 0 0 0,0-1 1 0 0,0 0-1 0 0,0 1 1 0 0,-1-1-1 0 0,0 0 1 0 0,1 0-1 0 0,-1 1 1 0 0,-1-1-1 0 0,1 0 1 0 0,0 0-1 0 0,-1 0 0 0 0,1 0 1 0 0,-1 0-1 0 0,0 0-256 0 0,-7 30 1158 0 0,7-29-1009 0 0,0 1 1 0 0,1-1-1 0 0,-1 1 0 0 0,1 0 1 0 0,0 0-1 0 0,0 0 0 0 0,1-1 0 0 0,-1 1 1 0 0,1 0-1 0 0,0 0 0 0 0,0 0 1 0 0,1 0-1 0 0,-1 0 0 0 0,1 0 0 0 0,0-1 1 0 0,1 1-1 0 0,-1 0 0 0 0,1 0 1 0 0,0-1-1 0 0,0 1 0 0 0,0-1 1 0 0,1 0-1 0 0,-1 0 0 0 0,1 0 0 0 0,0 0 1 0 0,0 0-1 0 0,1 0 0 0 0,-1-1 1 0 0,1 0-1 0 0,0 0 0 0 0,0 0 0 0 0,0 0 1 0 0,0 0-1 0 0,0-1 0 0 0,0 0 1 0 0,1 1-1 0 0,-1-2 0 0 0,1 1 0 0 0,0-1 1 0 0,0 1-1 0 0,-1-1 0 0 0,1 0 1 0 0,0-1-1 0 0,0 1 0 0 0,0-1 0 0 0,0 0-149 0 0,-1 0 81 0 0,0 0 0 0 0,0 0 0 0 0,0-1 0 0 0,0 1 0 0 0,0-1 0 0 0,0 0 0 0 0,0 0-1 0 0,0 0 1 0 0,0 0 0 0 0,0-1 0 0 0,-1 1 0 0 0,1-1 0 0 0,0 0 0 0 0,-1 0 0 0 0,0-1-1 0 0,1 1 1 0 0,-1-1 0 0 0,0 1 0 0 0,-1-1 0 0 0,1 0 0 0 0,0 0 0 0 0,-1-1 0 0 0,1 1-1 0 0,-1 0 1 0 0,0-1 0 0 0,0 1 0 0 0,0-1 0 0 0,-1 0 0 0 0,1 0 0 0 0,-1 1 0 0 0,0-1-1 0 0,0 0 1 0 0,-1 0 0 0 0,1 0 0 0 0,-1 0 0 0 0,1 0 0 0 0,-1 0 0 0 0,-1-1 0 0 0,1 1 0 0 0,0 0-1 0 0,-1 0 1 0 0,0 0 0 0 0,0 1 0 0 0,0-1 0 0 0,-1 0 0 0 0,1-1-81 0 0,-7-4-2 0 0,1-1 0 0 0,-1 1 1 0 0,-1 1-1 0 0,1-1 0 0 0,-2 1 1 0 0,1 1-1 0 0,-1 0 0 0 0,0 0 1 0 0,0 1-1 0 0,-1 0 0 0 0,0 1 1 0 0,0 0-1 0 0,0 1 0 0 0,-1 0 1 0 0,-10-2 1 0 0,-47-8-3464 0 0,3 10-4718 0 0,47 4 3855 0 0</inkml:trace>
  <inkml:trace contextRef="#ctx0" brushRef="#br0" timeOffset="-903.167">0 490 336 0 0,'0'0'928'0'0,"2"-5"4313"0"0,5 0-4845 0 0,47-5 1399 0 0,31 7-458 0 0,-74 3-1155 0 0,168-11 1725 0 0,-111 4-4141 0 0,-54 7 1082 0 0,-10 0-3120 0 0,-4 0 1760 0 0</inkml:trace>
  <inkml:trace contextRef="#ctx0" brushRef="#br0" timeOffset="-662.705">97 583 740 0 0,'0'0'821'0'0,"0"0"-16"0"0,30 14 2150 0 0,255-23 2648 0 0,-231-2-7265 0 0,-19-1-2947 0 0,-17 5 1992 0 0</inkml:trace>
  <inkml:trace contextRef="#ctx0" brushRef="#br0" timeOffset="5210.216">2546 145 12 0 0,'0'0'492'0'0,"0"0"-37"0"0,0 0-32 0 0,-38-16 1287 0 0,-734 15 2833 0 0,371 7-4059 0 0,81-10-426 0 0,84-3-78 0 0,120 7 546 0 0,114 0-481 0 0,-43 4 487 0 0,43-4-500 0 0,2 0-8 0 0,0 0-4 0 0,0 0-8 0 0,0 0 2 0 0,-19 59 67 0 0,32 172 1290 0 0,-4-41-210 0 0,12-98-759 0 0,55-45-179 0 0,-24-26-8 0 0,95-5 139 0 0,98-10 21 0 0,315-59 11 0 0,-221 21-305 0 0,-52 15-72 0 0,-242 9 1544 0 0,-44 8-1462 0 0,-1 0-3 0 0,0 0 11 0 0,0 0-1 0 0,0 0-28 0 0,0 0 14 0 0,0 0-9 0 0,0 0-14 0 0,0 0-6 0 0,0 0-18 0 0,0 0 38 0 0,0 0 22 0 0,0 0 1 0 0,0 0 19 0 0,0 0-15 0 0,0 0 0 0 0,0 0-41 0 0,0 0 54 0 0,8-15 709 0 0,-8 14-776 0 0,0 1-14 0 0,0 0-57 0 0,-3-46 750 0 0,-28-122-53 0 0,4-32-321 0 0,12 43-418 0 0,0 97-147 0 0,-1 30-12017 0 0,16 28 8160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1:02.728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62 1 864 0 0,'-2'11'884'0'0,"2"-8"-88"0"0,0-3-40 0 0,-6 5-140 0 0,0-3-64 0 0,6-2-44 0 0,-8 6-56 0 0,2-5-39 0 0,6-1-45 0 0,-10 6-124 0 0,6-4-116 0 0,4-2-168 0 0,0 0-248 0 0,-8 1-280 0 0,8-1-385 0 0,0 0-1023 0 0,-12-10 456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8:34.455"/>
    </inkml:context>
    <inkml:brush xml:id="br0">
      <inkml:brushProperty name="width" value="0.05" units="cm"/>
      <inkml:brushProperty name="height" value="0.05" units="cm"/>
      <inkml:brushProperty name="color" value="#004F8B"/>
    </inkml:brush>
    <inkml:brush xml:id="br1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2793 111 664 0 0,'7'-8'4272'0'0,"140"-2"-1313"0"0,854-52 2126 0 0,-652 51-4118 0 0,538-8 1936 0 0,21 40-2903 0 0,-829-17-168 0 0,59 3 1163 0 0,-52 1-6565 0 0,-111-10 988 0 0,4 3 349 0 0</inkml:trace>
  <inkml:trace contextRef="#ctx0" brushRef="#br0" timeOffset="263.527">5398 180 268 0 0,'-17'17'4554'0'0,"74"240"385"0"0,-49-224-4573 0 0,-3-19-370 0 0,-1 1 1 0 0,0 0-1 0 0,-1 0 1 0 0,0 0-1 0 0,-2 0 0 0 0,1 0 1 0 0,-2 1-1 0 0,0-1 1 0 0,-1 0-1 0 0,-2 13 4 0 0,-16 1-5451 0 0,12-23 2839 0 0</inkml:trace>
  <inkml:trace contextRef="#ctx0" brushRef="#br0" timeOffset="740.447">5070 358 96 0 0,'-63'-92'9666'0'0,"46"155"-5800"0"0,31 164-222 0 0,-20-220-3581 0 0,0 0 0 0 0,0 0 0 0 0,-1 0 0 0 0,0-1 0 0 0,0 0 0 0 0,-1-1 0 0 0,1 1 0 0 0,-1-1 0 0 0,0-1-1 0 0,-1 0 1 0 0,1 0 0 0 0,-1 0 0 0 0,1-1 0 0 0,-1-1 0 0 0,0 1 0 0 0,0-1 0 0 0,-1-1 0 0 0,1 0 0 0 0,0 0 0 0 0,0-1 0 0 0,-1 0 0 0 0,1 0-1 0 0,0-1 1 0 0,-2-1-63 0 0,3 1 11 0 0,0 1-1 0 0,-1-1 0 0 0,1 2 1 0 0,0-1-1 0 0,0 1 0 0 0,0 0 1 0 0,0 1-1 0 0,0 0 1 0 0,0 0-1 0 0,1 1 0 0 0,-1 0 1 0 0,1 0-1 0 0,-1 0 0 0 0,1 1 1 0 0,0 0-1 0 0,0 1 0 0 0,1 0 1 0 0,-1 0-1 0 0,1 0 0 0 0,0 1 1 0 0,1 0-1 0 0,-1 0 0 0 0,-2 5-10 0 0,-11 7 42 0 0,0 0-1 0 0,-1-1 0 0 0,0-2 0 0 0,-2 0 0 0 0,0-1 0 0 0,0-1 0 0 0,-1-1 1 0 0,-1-1-1 0 0,0-1 0 0 0,0-1 0 0 0,-1-2 0 0 0,0 0 0 0 0,0-1 0 0 0,-1-2 1 0 0,1 0-1 0 0,-1-2 0 0 0,0-1 0 0 0,-16-2-41 0 0,-30 10-827 0 0,60-8 158 0 0,-65 5-1355 0 0,32-15-6974 0 0,38 4 4923 0 0</inkml:trace>
  <inkml:trace contextRef="#ctx0" brushRef="#br0" timeOffset="997.683">4468 430 1060 0 0,'20'-24'6371'0'0,"-14"29"-3891"0"0,-13 11-3624 0 0,-25 19-3611 0 0,13-19 2499 0 0</inkml:trace>
  <inkml:trace contextRef="#ctx0" brushRef="#br0" timeOffset="1480.642">3983 622 496 0 0,'-5'0'362'0'0,"0"0"0"0"0,0 0 0 0 0,0 0 0 0 0,0-1 0 0 0,0 1 0 0 0,1-1-1 0 0,-1-1 1 0 0,0 1 0 0 0,1-1 0 0 0,-1 0 0 0 0,0 0 0 0 0,1 0 0 0 0,0 0 0 0 0,0-1 0 0 0,0 1 0 0 0,0-1 0 0 0,0 0 0 0 0,0-1-1 0 0,1 1 1 0 0,-1-1 0 0 0,1 1 0 0 0,0-1 0 0 0,0 0 0 0 0,0 0 0 0 0,1-1 0 0 0,0 1 0 0 0,-1 0 0 0 0,1-1 0 0 0,-1-3-362 0 0,6 4 118 0 0,0 0 0 0 0,1 0 1 0 0,-1 0-1 0 0,1 1 0 0 0,0-1 1 0 0,0 1-1 0 0,0 0 0 0 0,0 0 1 0 0,0 0-1 0 0,1 1 0 0 0,-1 0 1 0 0,1 0-1 0 0,-1 0 0 0 0,1 0 1 0 0,0 1-1 0 0,0-1 0 0 0,0 1 1 0 0,0 1-1 0 0,0-1 0 0 0,0 1 1 0 0,0 0-1 0 0,0 0 0 0 0,0 0 1 0 0,0 0-1 0 0,0 1 0 0 0,0 0 1 0 0,2 1-119 0 0,-6-3 23 0 0,1 1 1 0 0,0 0 0 0 0,-1 0 0 0 0,1 0 0 0 0,0 0 0 0 0,-1 0 0 0 0,1 0 0 0 0,0 0-1 0 0,-1 0 1 0 0,1 1 0 0 0,-1-1 0 0 0,1 1 0 0 0,-1-1 0 0 0,1 1 0 0 0,0-1-1 0 0,-1 1 1 0 0,0 0 0 0 0,1 0 0 0 0,-1 0 0 0 0,0 0 0 0 0,1 0 0 0 0,-1 0 0 0 0,0 0-1 0 0,0 0 1 0 0,0 1 0 0 0,0-1 0 0 0,0 0 0 0 0,0 1 0 0 0,0-1 0 0 0,0 1-1 0 0,-1-1 1 0 0,1 1 0 0 0,0-1 0 0 0,-1 1 0 0 0,1-1 0 0 0,-1 1 0 0 0,0 0 0 0 0,0-1-1 0 0,1 1 1 0 0,-1 0 0 0 0,0-1 0 0 0,0 1 0 0 0,-1 0 0 0 0,1-1 0 0 0,0 1-1 0 0,0-1 1 0 0,-1 1 0 0 0,1 0 0 0 0,-1-1 0 0 0,0 1 0 0 0,1-1 0 0 0,-1 1 0 0 0,0-1-1 0 0,0 1 1 0 0,0-1 0 0 0,0 0 0 0 0,0 0 0 0 0,0 1 0 0 0,0-1 0 0 0,0 0-1 0 0,-1 0 1 0 0,1 0 0 0 0,0 0 0 0 0,-1 0 0 0 0,1 0 0 0 0,0-1 0 0 0,-1 1 0 0 0,0 0-1 0 0,1-1-23 0 0,-15 10 60 0 0,0-1 0 0 0,-1 0 0 0 0,1-2 0 0 0,-2 0 0 0 0,1-1 0 0 0,-1 0 0 0 0,0-2 0 0 0,0 0 1 0 0,0-1-1 0 0,-1-1 0 0 0,1 0 0 0 0,-1-2 0 0 0,1 0 0 0 0,-1-1 0 0 0,-2-1-60 0 0,-106-45 1180 0 0,133 140-591 0 0,-6-86-536 0 0,-2 1-1 0 0,1-1 0 0 0,-1 1 1 0 0,0-1-1 0 0,0 0 1 0 0,-1 0-1 0 0,0 0 1 0 0,0 0-1 0 0,-1 0 1 0 0,0-1-1 0 0,0 0 1 0 0,-1 1-1 0 0,1-1 1 0 0,-1-1-1 0 0,-1 1 1 0 0,1-1-1 0 0,-1 0 1 0 0,0 0-1 0 0,0-1 1 0 0,0 0-1 0 0,0 0 1 0 0,-1 0-1 0 0,0-1 1 0 0,0 0-1 0 0,0 0 1 0 0,0 0-1 0 0,0-1 1 0 0,-1 0-1 0 0,1-1 1 0 0,0 0-1 0 0,-1 0 1 0 0,0 0-1 0 0,1-1 1 0 0,-1 0-1 0 0,1-1 1 0 0,-2 0-53 0 0,-7 2 76 0 0,1-1 1 0 0,-1 0-1 0 0,1-2 1 0 0,-1 0 0 0 0,1 0-1 0 0,0-2 1 0 0,-1 1 0 0 0,1-2-1 0 0,1 0 1 0 0,-1-1 0 0 0,1-1-1 0 0,0 0 1 0 0,1-1-1 0 0,-3-1-76 0 0,-39-45-2442 0 0,23-16-3964 0 0,30 48 1631 0 0,3 5 365 0 0</inkml:trace>
  <inkml:trace contextRef="#ctx0" brushRef="#br0" timeOffset="1727.072">3320 360 616 0 0,'2'-5'1052'0'0,"-2"5"-88"0"0,0-5-104 0 0,0 5-88 0 0,0 0-88 0 0,0 0-95 0 0,0 0-169 0 0,0 0-172 0 0,0 0-192 0 0,0 0-204 0 0,0 0-220 0 0,0 0-593 0 0,4 19-1035 0 0,-4-19 460 0 0</inkml:trace>
  <inkml:trace contextRef="#ctx0" brushRef="#br0" timeOffset="3122.595">2071 2447 420 0 0,'0'0'786'0'0,"0"0"-50"0"0,0 0-62 0 0,0 0-46 0 0,0 0-26 0 0,-3 3-18 0 0,-48 59 779 0 0,-16 43-393 0 0,7-9-390 0 0,-50 59 763 0 0,-7-4-1 0 0,-58 52-1342 0 0,-772 897 4753 0 0,837-965-4219 0 0,6 6 0 0 0,7 3 0 0 0,-6 27-533 0 0,53-91 190 0 0,-27 54-3229 0 0,124-178-2564 0 0,-21 12 2599 0 0,4 0 231 0 0</inkml:trace>
  <inkml:trace contextRef="#ctx0" brushRef="#br0" timeOffset="5443.115">2338 2403 384 0 0,'0'0'470'0'0,"15"-12"5847"0"0,16 42-5462 0 0,-2-6-302 0 0,138 115 841 0 0,-130-84-969 0 0,-103-33-1091 0 0,46-21 348 0 0,0-1 0 0 0,0-1 0 0 0,0-1 0 0 0,0 0 0 0 0,1-2 0 0 0,-1 0 0 0 0,1-1 0 0 0,0-1 0 0 0,0-1 0 0 0,0-1 1 0 0,1 0-1 0 0,-2-2 318 0 0,-148-87 463 0 0,38 41 328 0 0,127 55-697 0 0,4 1-46 0 0,0-1 1 0 0,-1 1 0 0 0,1 0-1 0 0,0 0 1 0 0,-1-1-1 0 0,1 1 1 0 0,0 0 0 0 0,-1-1-1 0 0,1 1 1 0 0,0-1-1 0 0,-1 1 1 0 0,1-1 0 0 0,-1 1-1 0 0,1-1 1 0 0,-1 1-1 0 0,1-1 1 0 0,-1 1 0 0 0,0-1-1 0 0,1 0 1 0 0,-1 1 0 0 0,0-1-1 0 0,1 0 1 0 0,-1 0-1 0 0,0 1 1 0 0,0-1 0 0 0,1 0-1 0 0,-1 1 1 0 0,0-1-1 0 0,0 0 1 0 0,0 0 0 0 0,0 1-1 0 0,0-1 1 0 0,0 0 0 0 0,0 0-1 0 0,0 1 1 0 0,-1-1-1 0 0,1 0 1 0 0,0 1 0 0 0,0-1-1 0 0,-1 0 1 0 0,1 0-1 0 0,0 1 1 0 0,-1-1 0 0 0,1 1-1 0 0,0-1 1 0 0,-1 0 0 0 0,0 0-49 0 0,15 0 46 0 0,0 1 1 0 0,0 0-1 0 0,0 1 1 0 0,-1 0 0 0 0,1 1-1 0 0,0 0 1 0 0,-1 1-1 0 0,1 1 1 0 0,-1 0 0 0 0,0 1-1 0 0,11 6-46 0 0,187 128 772 0 0,208 201-148 0 0,79 6-89 0 0,298 165-34 0 0,-65-17 468 0 0,-476-320-288 0 0,-70-41-992 0 0,25-8-8112 0 0,-131-62 6624 0 0,-78-62 1948 0 0,-1-1 55 0 0,3 6 1527 0 0,-249-3 2131 0 0,-391-23 130 0 0,180-1-2694 0 0,-580 87-787 0 0,-38 12-449 0 0,639-49-55 0 0,197-7-23 0 0,-405 68 474 0 0,248-33-376 0 0,357-53-562 0 0,-83-1 613 0 0,83-10-3226 0 0,2-7-3397 0 0,27 8 3105 0 0</inkml:trace>
  <inkml:trace contextRef="#ctx0" brushRef="#br0" timeOffset="6530.841">1073 3806 172 0 0,'0'0'373'0'0,"0"0"-4"0"0,21 10 1221 0 0,65-1-221 0 0,1-4 0 0 0,-1-3 0 0 0,53-8-1369 0 0,-41 2 660 0 0,807-38 3226 0 0,-363 2-1976 0 0,-160-19-750 0 0,-159 39-146 0 0,-74 5-239 0 0,-147 15-707 0 0,-2 0-19 0 0,21 4 187 0 0,-16-3-239 0 0,-3-1 13 0 0,-2 0-3 0 0,0 0-3 0 0,0 0 15 0 0,0 0-6 0 0,1 0 0 0 0,9-1-3 0 0,-3-1-3 0 0,-6 2 0 0 0,1-1-693 0 0,3 0 1686 0 0,-5 0-4143 0 0,-3 0-3687 0 0,-26-10 3005 0 0</inkml:trace>
  <inkml:trace contextRef="#ctx0" brushRef="#br0" timeOffset="7139.087">3124 3238 884 0 0,'0'0'1042'0'0,"-3"-7"491"0"0,2 9 4508 0 0,2 60-3872 0 0,3 33-418 0 0,19-35-3642 0 0,-21-53 1186 0 0,0 0-894 0 0,0-5-2354 0 0,1 1 985 0 0</inkml:trace>
  <inkml:trace contextRef="#ctx0" brushRef="#br0" timeOffset="7777.626">2926 2900 156 0 0,'0'0'300'0'0,"0"0"-76"0"0,0 0-88 0 0,0 0-96 0 0,-6-4-184 0 0,6 4-156 0 0,0 0 68 0 0</inkml:trace>
  <inkml:trace contextRef="#ctx0" brushRef="#br0" timeOffset="9143.637">2779 3113 68 0 0,'0'0'413'0'0,"0"0"-13"0"0,0 0 0 0 0,0 0 3 0 0,0 0-3 0 0,0 0-22 0 0,0 0-32 0 0,0 0-14 0 0,-31-52 4866 0 0,-13-18-870 0 0,44 69-4185 0 0,-12-13 1027 0 0,13 36-1087 0 0,0 1 0 0 0,1-1 0 0 0,1 1 0 0 0,1-1 0 0 0,0 0 0 0 0,2-1 0 0 0,1 1 0 0 0,1-1-1 0 0,1 0 1 0 0,0-1 0 0 0,2 0 0 0 0,0-1 0 0 0,1 0 0 0 0,1 0 0 0 0,1-2 0 0 0,0 1 0 0 0,6 3-83 0 0,-16-18 19 0 0,1-1 0 0 0,-1 0 1 0 0,0 0-1 0 0,1 0 0 0 0,-1-1 1 0 0,1 1-1 0 0,0-1 0 0 0,0 0 1 0 0,-1 0-1 0 0,1-1 0 0 0,0 0 1 0 0,0 1-1 0 0,0-2 0 0 0,-1 1 1 0 0,1 0-1 0 0,0-1 0 0 0,0 0 1 0 0,-1 0-1 0 0,1 0 0 0 0,0-1 1 0 0,-1 0-1 0 0,1 0 0 0 0,-1 0 1 0 0,0 0-1 0 0,0-1 0 0 0,0 1 1 0 0,0-1-1 0 0,0 0 0 0 0,0 0 1 0 0,2-4-20 0 0,-51-5 226 0 0,-578 62-178 0 0,355-45 67 0 0,263-5-57 0 0,1-1 1 0 0,-1 0-1 0 0,0 0 0 0 0,0 0 0 0 0,0-1 0 0 0,0 1 0 0 0,1-1 1 0 0,-1 0-1 0 0,1-1 0 0 0,0 1 0 0 0,-1-1 0 0 0,1 0 1 0 0,0 0-1 0 0,0 0 0 0 0,1 0 0 0 0,-1-1 0 0 0,1 0 1 0 0,0 0-1 0 0,0 1 0 0 0,0-2 0 0 0,0 1 0 0 0,1 0 0 0 0,-1-1 1 0 0,1 1-1 0 0,0-1 0 0 0,1 1 0 0 0,-1-1 0 0 0,1 0 1 0 0,0 0-1 0 0,0 0 0 0 0,0 0 0 0 0,1 0 0 0 0,0-1-58 0 0,-21-54 422 0 0,17 48-418 0 0,-6-16-301 0 0,1 19-4493 0 0,-9 29-2604 0 0,11-14 3891 0 0</inkml:trace>
  <inkml:trace contextRef="#ctx0" brushRef="#br0" timeOffset="9983.205">1797 3364 472 0 0,'-38'20'3087'0'0,"37"-19"-2858"0"0,-1 0 0 0 0,0 0 1 0 0,0 0-1 0 0,0 0 0 0 0,0 0 0 0 0,0 0 1 0 0,0-1-1 0 0,0 1 0 0 0,0-1 0 0 0,0 1 0 0 0,0-1 1 0 0,0 0-1 0 0,0 0 0 0 0,0 0 0 0 0,0 0 1 0 0,0 0-1 0 0,-1 0 0 0 0,1-1 0 0 0,0 1 1 0 0,0-1-1 0 0,0 1 0 0 0,0-1 0 0 0,0 0 0 0 0,0 0 1 0 0,0 0-1 0 0,1 0 0 0 0,-1 0 0 0 0,0 0 1 0 0,0 0-1 0 0,1-1 0 0 0,-1 1-229 0 0,39-48 1885 0 0,-39 50-1863 0 0,0 1 0 0 0,1 0 0 0 0,-1-1 1 0 0,0 1-1 0 0,1 0 0 0 0,0 0 0 0 0,-1 0 1 0 0,1 0-1 0 0,0 0 0 0 0,0 0 0 0 0,0 0 0 0 0,0 0 1 0 0,0 1-1 0 0,1-1 0 0 0,-1 0 0 0 0,1 1 1 0 0,-1-1-1 0 0,1 0 0 0 0,0 1 0 0 0,0-1 0 0 0,0 0 1 0 0,0 1-1 0 0,0-1 0 0 0,1 0 0 0 0,-1 1 0 0 0,1-1 1 0 0,-1 0-1 0 0,1 1 0 0 0,0-1 0 0 0,0 0 1 0 0,0 0-1 0 0,0 0 0 0 0,1 0 0 0 0,-1 0 0 0 0,0 0 1 0 0,1 0-1 0 0,-1 0 0 0 0,1-1 0 0 0,0 1 1 0 0,-1-1-1 0 0,1 1 0 0 0,0-1 0 0 0,0 1 0 0 0,0-1 1 0 0,0 0-1 0 0,0 0 0 0 0,1 0 0 0 0,-1 0 0 0 0,0 0 1 0 0,0-1-1 0 0,1 1 0 0 0,-1-1 0 0 0,0 1 1 0 0,1-1-1 0 0,-1 0 0 0 0,0 0 0 0 0,1 0 0 0 0,-1 0 1 0 0,0 0-1 0 0,1-1 0 0 0,-1 1 0 0 0,0-1 0 0 0,1 0 1 0 0,-1 1-1 0 0,1-2-22 0 0,-170 71 687 0 0,166-68-622 0 0,-39-26 615 0 0,-9-91 536 0 0,49 114-1189 0 0,-20-21 159 0 0,7 24-200 0 0,0 0 0 0 0,0 1 0 0 0,0 0-1 0 0,0 1 1 0 0,0 1 0 0 0,1 0 0 0 0,-1 0 0 0 0,1 1 0 0 0,0 1 0 0 0,1 0 0 0 0,-1 1 0 0 0,1 0 0 0 0,-6 5 14 0 0,16-11-2 0 0,0 1 0 0 0,0-1 0 0 0,0 1 1 0 0,0-1-1 0 0,0 1 0 0 0,0-1 1 0 0,1 1-1 0 0,-1-1 0 0 0,0 1 1 0 0,1 0-1 0 0,-1-1 0 0 0,1 1 1 0 0,0 0-1 0 0,0 0 0 0 0,-1-1 0 0 0,1 1 1 0 0,0 0-1 0 0,0 0 0 0 0,1-1 1 0 0,-1 1-1 0 0,0 0 0 0 0,1 0 1 0 0,-1-1-1 0 0,1 1 0 0 0,-1 0 1 0 0,1-1-1 0 0,0 1 0 0 0,-1-1 0 0 0,1 1 1 0 0,0-1-1 0 0,0 1 0 0 0,0-1 1 0 0,0 1-1 0 0,1-1 0 0 0,-1 0 1 0 0,0 0-1 0 0,1 0 0 0 0,-1 0 1 0 0,0 0-1 0 0,1 0 0 0 0,-1 0 0 0 0,1 0 1 0 0,0 0-1 0 0,-1-1 0 0 0,1 1 1 0 0,0 0-1 0 0,-1-1 0 0 0,1 0 1 0 0,0 1-1 0 0,-1-1 0 0 0,1 0 1 0 0,0 0-1 0 0,0 0 0 0 0,-1 0 1 0 0,1 0-1 0 0,0 0 0 0 0,0-1 0 0 0,-1 1 1 0 0,1-1-1 0 0,0 1 0 0 0,-1-1 1 0 0,1 1-1 0 0,0-1 0 0 0,-1 0 1 0 0,1 0-1 0 0,-1 0 0 0 0,1 0 2 0 0,101-13-1601 0 0,-39-9-7035 0 0,-49 14 5079 0 0</inkml:trace>
  <inkml:trace contextRef="#ctx0" brushRef="#br0" timeOffset="10235.212">1811 3156 532 0 0,'0'0'604'0'0,"-10"-5"-68"0"0,10 5 0 0 0,-10-2-192 0 0,10 2-112 0 0,0 0-124 0 0,-15 2-140 0 0,15-2-160 0 0,-14 3-256 0 0,6-3-480 0 0,8 0 212 0 0</inkml:trace>
  <inkml:trace contextRef="#ctx0" brushRef="#br0" timeOffset="10620.502">1508 3238 604 0 0,'0'0'874'0'0,"0"0"-35"0"0,0 0-68 0 0,0 0-83 0 0,0 0-60 0 0,-17-7 975 0 0,-219 46 3066 0 0,226-38-4638 0 0,-16 2-1075 0 0,18 2-4419 0 0,8-5 3099 0 0</inkml:trace>
  <inkml:trace contextRef="#ctx0" brushRef="#br0" timeOffset="11004.116">1734 3234 192 0 0,'-5'0'-308'0'0,"-14"-4"10391"0"0,19-6-9144 0 0,0 8-579 0 0,0 2-42 0 0,0 0-32 0 0,-20 9-1488 0 0,7 12-3991 0 0,7-6 2114 0 0</inkml:trace>
  <inkml:trace contextRef="#ctx0" brushRef="#br0" timeOffset="11613.706">4450 4114 864 0 0,'0'0'888'0'0,"0"0"-78"0"0,0 0-83 0 0,0 0-64 0 0,0 0-29 0 0,0 0-18 0 0,12 36 1668 0 0,42 85 1565 0 0,-14-43-8143 0 0,-39-75 1627 0 0,-1-2 205 0 0</inkml:trace>
  <inkml:trace contextRef="#ctx0" brushRef="#br0" timeOffset="12605.007">4260 3995 156 0 0,'-45'-55'8205'0'0,"44"55"-7733"0"0,1 0-39 0 0,0 0-23 0 0,0 0-29 0 0,6 54 1555 0 0,67 162 1145 0 0,-73-214-3059 0 0,0 1 1 0 0,0 0-1 0 0,-1 0 0 0 0,1 0 0 0 0,-1-1 0 0 0,0 1 1 0 0,1 0-1 0 0,-1-1 0 0 0,-1 1 0 0 0,1-1 1 0 0,0 1-1 0 0,-1-1 0 0 0,1 0 0 0 0,-1 1 1 0 0,0-1-1 0 0,1 0 0 0 0,-1 0 0 0 0,0 0 1 0 0,0 0-1 0 0,-1 0 0 0 0,1-1 0 0 0,0 1 1 0 0,-1-1-1 0 0,1 1 0 0 0,0-1 0 0 0,-1 0 0 0 0,0 0 1 0 0,1 0-1 0 0,-1 0 0 0 0,0-1 0 0 0,1 1 1 0 0,-1-1-1 0 0,0 1 0 0 0,0-1 0 0 0,0 0 1 0 0,1 0-1 0 0,-1 0 0 0 0,0 0 0 0 0,0-1 1 0 0,1 1-1 0 0,-1-1 0 0 0,0 0 0 0 0,0 0 1 0 0,1 0-1 0 0,-1 0 0 0 0,1 0 0 0 0,-1 0 0 0 0,0-2-22 0 0,-54-78 85 0 0,57 81-124 0 0,-49 18-128 0 0,-65 9 266 0 0,64-45-182 0 0,42 9-92 0 0,8 9 127 0 0,0 0-2 0 0,0 0-4 0 0,0 0 10 0 0,0 0-2 0 0,0 0-4 0 0,0 0 14 0 0,0 0 16 0 0,-23 25-87 0 0,-96 23-83 0 0,116-47 191 0 0,-1 0 0 0 0,0 0 0 0 0,1-1 0 0 0,-1 1 0 0 0,0-1 0 0 0,1 0 0 0 0,-1 0 0 0 0,0 0-1 0 0,1-1 1 0 0,-1 1 0 0 0,1-1 0 0 0,-1 0 0 0 0,0 0 0 0 0,1 0 0 0 0,0-1 0 0 0,-1 1 0 0 0,1-1 0 0 0,0 0 0 0 0,0 0 0 0 0,0 0 0 0 0,0 0 0 0 0,0 0-1 0 0,0-1 1 0 0,0 1 0 0 0,1-1 0 0 0,0 0 0 0 0,-1 1 0 0 0,1-1 0 0 0,0 0 0 0 0,0-1 0 0 0,0 1 0 0 0,1 0 0 0 0,-2-3-1 0 0,3 5-54 0 0,-29-9-95 0 0,-265 64 100 0 0,291-53 71 0 0,-1 0-1 0 0,1 1 1 0 0,0-1-1 0 0,0 1 0 0 0,0-1 1 0 0,0 1-1 0 0,0 0 1 0 0,0 0-1 0 0,0 0 1 0 0,0 1-1 0 0,1-1 0 0 0,-1 1 1 0 0,1-1-1 0 0,0 1 1 0 0,0 0-1 0 0,0 0 1 0 0,0 0-1 0 0,0 0 0 0 0,1 0 1 0 0,-1 1-1 0 0,1-1 1 0 0,0 0-1 0 0,0 1 0 0 0,0-1 1 0 0,1 1-1 0 0,-1-1 1 0 0,1 1-1 0 0,-1 2-21 0 0,-42 75 1077 0 0,-26-47-1324 0 0,43-29-2875 0 0,0-7-4234 0 0,15-1 4009 0 0</inkml:trace>
  <inkml:trace contextRef="#ctx0" brushRef="#br0" timeOffset="13334.757">3136 4105 348 0 0,'-1'-2'161'0'0,"0"1"0"0"0,0-1 1 0 0,0 1-1 0 0,0-1 0 0 0,0 1 0 0 0,0-1 1 0 0,0 1-1 0 0,0-1 0 0 0,-1 1 0 0 0,1 0 0 0 0,0 0 1 0 0,-1 0-1 0 0,1 0 0 0 0,-1 0 0 0 0,1 0 0 0 0,-1 0 1 0 0,0 0-1 0 0,1 0 0 0 0,-1 1 0 0 0,0-1 1 0 0,0 1-1 0 0,1-1 0 0 0,-1 1 0 0 0,0 0 0 0 0,0 0 1 0 0,0 0-1 0 0,1 0 0 0 0,-1 0 0 0 0,0 0 0 0 0,0 0 1 0 0,0 0-1 0 0,1 1 0 0 0,-1-1 0 0 0,0 1 1 0 0,0-1-1 0 0,1 1 0 0 0,-1 0 0 0 0,0 0 0 0 0,1 0 1 0 0,-1 0-1 0 0,1 0 0 0 0,-1 0 0 0 0,1 0 0 0 0,0 0 1 0 0,-1 1-1 0 0,1-1 0 0 0,0 0 0 0 0,0 1 1 0 0,0-1-1 0 0,0 1 0 0 0,0-1 0 0 0,0 1-161 0 0,-3 2 164 0 0,0-1 0 0 0,0 1 0 0 0,0 0 0 0 0,1 1 1 0 0,-1-1-1 0 0,1 0 0 0 0,0 1 0 0 0,1 0 0 0 0,-1 0 0 0 0,1 0 0 0 0,0 0 0 0 0,0 0 0 0 0,1 0 0 0 0,-1 0 0 0 0,1 1 0 0 0,0-1 0 0 0,0 1 0 0 0,1 4-164 0 0,1-6 88 0 0,1 0 0 0 0,0 0 0 0 0,0 0 0 0 0,0 0 0 0 0,1 0 0 0 0,-1-1 0 0 0,1 1 0 0 0,0-1 0 0 0,0 1-1 0 0,0-1 1 0 0,0 0 0 0 0,1 0 0 0 0,-1 0 0 0 0,1-1 0 0 0,0 1 0 0 0,-1-1 0 0 0,1 0 0 0 0,0 0 0 0 0,1 0-1 0 0,-1-1 1 0 0,0 0 0 0 0,0 1 0 0 0,1-1 0 0 0,2 0-88 0 0,42 19 957 0 0,-49-17-933 0 0,0-1-1 0 0,-1 0 1 0 0,0 1 0 0 0,1-1 0 0 0,-1 0 0 0 0,0 0 0 0 0,0 0 0 0 0,-1 0-1 0 0,1 1 1 0 0,0-2 0 0 0,-1 1 0 0 0,1 0 0 0 0,-1 0 0 0 0,1 0 0 0 0,-1-1-1 0 0,0 1 1 0 0,0-1 0 0 0,0 1 0 0 0,0-1 0 0 0,0 0 0 0 0,0 1 0 0 0,0-1-1 0 0,0 0 1 0 0,0-1 0 0 0,-1 1 0 0 0,1 0 0 0 0,0-1 0 0 0,-2 1-24 0 0,-8 5 95 0 0,-1-1 1 0 0,1 0-1 0 0,-1 0 0 0 0,0-2 1 0 0,0 1-1 0 0,0-2 0 0 0,-1 0 1 0 0,1 0-1 0 0,0-1 1 0 0,-1-1-1 0 0,1 0 0 0 0,-1-1 1 0 0,1-1-1 0 0,-1 0 1 0 0,-3-1-96 0 0,12-1 62 0 0,0 0 0 0 0,0 0 0 0 0,0 0 0 0 0,0 0 0 0 0,1-1 1 0 0,0 1-1 0 0,0-1 0 0 0,0 0 0 0 0,0 0 0 0 0,1-1 1 0 0,0 1-1 0 0,0-1 0 0 0,1 0 0 0 0,-1 0 0 0 0,1 0 0 0 0,0 0 1 0 0,1 0-1 0 0,-1 0 0 0 0,1 0 0 0 0,0-4-62 0 0,-12-33 339 0 0,5-16-3 0 0,8 58-318 0 0,0 1-2 0 0,-1-1-13 0 0,-58 10 22 0 0,43-5-53 0 0,0 1-1 0 0,0 1 0 0 0,0 0 0 0 0,1 1 1 0 0,0 1-1 0 0,1 0 0 0 0,-1 1 0 0 0,1 1 1 0 0,1 0-1 0 0,0 1 0 0 0,0 0 0 0 0,2 1 0 0 0,-1 0 1 0 0,-4 8 28 0 0,15-20 0 0 0,0 1 0 0 0,1 0 1 0 0,-1 0-1 0 0,1 0 0 0 0,-1 0 1 0 0,1 0-1 0 0,-1 0 0 0 0,1 0 1 0 0,-1 0-1 0 0,1 0 0 0 0,0 0 1 0 0,0 0-1 0 0,-1 0 0 0 0,1 0 1 0 0,0 0-1 0 0,0 0 0 0 0,0 0 1 0 0,0 0-1 0 0,0 0 0 0 0,1 0 1 0 0,-1 0-1 0 0,0 0 0 0 0,0 0 1 0 0,1 0-1 0 0,-1 0 0 0 0,0 0 1 0 0,1 0-1 0 0,-1 0 0 0 0,1 0 1 0 0,-1 0-1 0 0,1 0 0 0 0,0 0 1 0 0,-1 0-1 0 0,1-1 0 0 0,0 1 1 0 0,0 0-1 0 0,-1-1 0 0 0,1 1 1 0 0,0 0-1 0 0,0-1 0 0 0,0 1 1 0 0,0-1-1 0 0,0 1 0 0 0,0-1 1 0 0,0 0-1 0 0,0 1 0 0 0,0-1 1 0 0,0 0-1 0 0,0 0 0 0 0,0 1 1 0 0,0-1-1 0 0,0 0 0 0 0,0 0 1 0 0,0 0-1 0 0,0 0 0 0 0,0-1 1 0 0,0 1-1 0 0,0 0 0 0 0,1 0 0 0 0,-1-1 0 0 0,67-3-223 0 0,69-32-2913 0 0,-59-12-6049 0 0,-66 36 5866 0 0</inkml:trace>
  <inkml:trace contextRef="#ctx0" brushRef="#br0" timeOffset="13610.465">2910 4027 800 0 0,'-6'-4'816'0'0,"-6"4"-24"0"0,4-3-60 0 0,-4 1-88 0 0,-4 0-60 0 0,-1 0-60 0 0,-3 4-52 0 0,-2 0-103 0 0,2 0-69 0 0,-5 1-132 0 0,5-3-188 0 0,2 6-264 0 0,-2-1-265 0 0,-2 2-347 0 0,3-2-960 0 0,3 4 424 0 0</inkml:trace>
  <inkml:trace contextRef="#ctx0" brushRef="#br0" timeOffset="14481.602">2324 4107 408 0 0,'0'0'749'0'0,"-18"-16"6178"0"0,-5 33-6361 0 0,1 0 1 0 0,0 2-1 0 0,1 1 0 0 0,2 0 1 0 0,0 2-1 0 0,1 0 0 0 0,0 1 1 0 0,2 1-1 0 0,-7 14-566 0 0,19-31 110 0 0,-65 107 1042 0 0,49-80-147 0 0,19-34-847 0 0,1 0-15 0 0,0 0-8 0 0,0 0-18 0 0,0 0-40 0 0,0 0 20 0 0,0 0 1 0 0,0 0-6 0 0,0 0-5 0 0,0 0-8 0 0,0 0-12 0 0,-41 30 202 0 0,-99 95-110 0 0,109-91-1158 0 0,17-18-1725 0 0,-1 0-4027 0 0,9-12 3063 0 0</inkml:trace>
  <inkml:trace contextRef="#ctx0" brushRef="#br0" timeOffset="15162.404">1983 4210 492 0 0,'-19'8'6436'0'0,"26"17"-4246"0"0,39 37-1941 0 0,-37-51 624 0 0,74 89 754 0 0,-21-38-4222 0 0,-48-45-2003 0 0,-12-11 1968 0 0</inkml:trace>
  <inkml:trace contextRef="#ctx0" brushRef="#br0" timeOffset="15470.879">1477 4426 68 0 0,'0'0'958'0'0,"0"0"-54"0"0,0 0-79 0 0,0 0-75 0 0,0 0-50 0 0,0 0-45 0 0,2 40 2076 0 0,2-22-2337 0 0,28 83 2462 0 0,8-49-9735 0 0,-33-48 4649 0 0</inkml:trace>
  <inkml:trace contextRef="#ctx0" brushRef="#br0" timeOffset="15957.47">1546 4185 232 0 0,'-26'-82'5903'0'0,"25"85"-3015"0"0,55 170 261 0 0,-54-170-3115 0 0,1 0 0 0 0,0 0 0 0 0,-1 0 0 0 0,0 0 1 0 0,0 0-1 0 0,0 0 0 0 0,0 0 0 0 0,0 0 0 0 0,0 0 0 0 0,-1 0 0 0 0,1 0 1 0 0,-1 0-1 0 0,0 0 0 0 0,0 0 0 0 0,0 0 0 0 0,-1-1 0 0 0,1 1 1 0 0,0 0-1 0 0,-1-1 0 0 0,0 1 0 0 0,0-1 0 0 0,0 1 0 0 0,0-1 0 0 0,0 0 1 0 0,0 0-1 0 0,0 0 0 0 0,-1 0 0 0 0,1 0 0 0 0,-1-1 0 0 0,1 1 0 0 0,-1-1 1 0 0,0 0-1 0 0,-2 1-34 0 0,-110 35 257 0 0,83-29-133 0 0,15-3-107 0 0,12-5-2 0 0,-1 1 1 0 0,1 0 0 0 0,0 0 0 0 0,0 1-1 0 0,0 0 1 0 0,0-1 0 0 0,0 2-1 0 0,0-1 1 0 0,1 1 0 0 0,-1-1 0 0 0,1 1-1 0 0,-1 0 1 0 0,1 1 0 0 0,0-1 0 0 0,0 1-1 0 0,1 0 1 0 0,-1 0 0 0 0,1 0-1 0 0,0 0 1 0 0,0 1 0 0 0,0-1 0 0 0,-2 4-16 0 0,-3 3 51 0 0,-1-1 1 0 0,0 0 0 0 0,-1 0 0 0 0,0-2 0 0 0,-1 1 0 0 0,0-1-1 0 0,0 0 1 0 0,-1-1 0 0 0,0-1 0 0 0,0 0 0 0 0,0 0 0 0 0,-2-1-52 0 0,-72 27-584 0 0,30-20-2558 0 0,37-12-2261 0 0,16 0 2287 0 0</inkml:trace>
  <inkml:trace contextRef="#ctx0" brushRef="#br0" timeOffset="16204.498">1192 4196 568 0 0,'2'-4'848'0'0,"-2"4"-56"0"0,4-5-96 0 0,-4 5-56 0 0,0-7-80 0 0,0 7-64 0 0,0 0-92 0 0,1-5-116 0 0,-1 5-144 0 0,0 0-140 0 0,0 0-244 0 0,0 0-228 0 0,0 0-324 0 0,0 0-852 0 0,-15 21 376 0 0</inkml:trace>
  <inkml:trace contextRef="#ctx0" brushRef="#br0" timeOffset="16778.89">914 4406 112 0 0,'13'41'4133'0'0,"-11"-39"-3999"0"0,-1 1 1 0 0,0-1-1 0 0,1 0 0 0 0,0 0 0 0 0,-1 0 1 0 0,1 0-1 0 0,0 0 0 0 0,0 0 1 0 0,0-1-1 0 0,0 1 0 0 0,0-1 0 0 0,1 1 1 0 0,-1-1-1 0 0,0 0 0 0 0,1 0 1 0 0,-1 0-1 0 0,1 0 0 0 0,-1 0 0 0 0,1 0 1 0 0,-1-1-1 0 0,1 1 0 0 0,0-1 1 0 0,-1 0-1 0 0,1 0 0 0 0,0 0 0 0 0,-1 0 1 0 0,1 0-1 0 0,-1-1 0 0 0,1 1 1 0 0,0-1-1 0 0,-1 1 0 0 0,1-1 0 0 0,-1 0 1 0 0,1 0-1 0 0,-1 0 0 0 0,0-1 1 0 0,2 0-135 0 0,81-62 1950 0 0,-74-17-54 0 0,-12 80-1835 0 0,-110 46 247 0 0,-148 30 72 0 0,253-74-312 0 0,1 0 1 0 0,0-1-1 0 0,0 0 1 0 0,0 1-1 0 0,-1-2 1 0 0,1 1-1 0 0,0-1 1 0 0,0 1-1 0 0,0-1 1 0 0,0-1-1 0 0,-1 1 1 0 0,2-1 0 0 0,-1 0-1 0 0,0 0 1 0 0,0 0-1 0 0,1-1 1 0 0,-1 1-1 0 0,1-1 1 0 0,-1-1-69 0 0,5 5 7 0 0,1-1 1 0 0,-1 0 0 0 0,0 1 0 0 0,0-1-1 0 0,1 0 1 0 0,-1 1 0 0 0,0-1-1 0 0,0 1 1 0 0,0-1 0 0 0,0 0-1 0 0,0 1 1 0 0,0-1 0 0 0,0 1 0 0 0,0-1-1 0 0,0 0 1 0 0,0 1 0 0 0,0-1-1 0 0,0 1 1 0 0,0-1 0 0 0,0 0-1 0 0,0 1 1 0 0,0-1 0 0 0,0 1 0 0 0,0-1-1 0 0,0 0 1 0 0,-1 1 0 0 0,1-1-1 0 0,0 0 1 0 0,0 1 0 0 0,-1-1-1 0 0,1 0 1 0 0,0 1 0 0 0,0-1 0 0 0,-1 0-1 0 0,1 1 1 0 0,0-1 0 0 0,-1 0-1 0 0,1 0 1 0 0,0 1 0 0 0,-1-1-1 0 0,1 0 1 0 0,-1 0 0 0 0,1 0 0 0 0,0 0-1 0 0,-1 1 1 0 0,1-1 0 0 0,-1 0-1 0 0,1 0 1 0 0,0 0 0 0 0,-1 0 0 0 0,1 0-1 0 0,-1 0 1 0 0,1 0 0 0 0,0 0-1 0 0,-1 0-7 0 0,18 50 91 0 0,-15-43-3 0 0,1-3-48 0 0,0 0 1 0 0,-1 0-1 0 0,0 1 0 0 0,0-1 1 0 0,0 1-1 0 0,0-1 1 0 0,-1 1-1 0 0,0 0 0 0 0,0 0 1 0 0,0 0-1 0 0,0 0 1 0 0,-1 0-1 0 0,0-1 1 0 0,0 1-1 0 0,0 0 0 0 0,-1 0 1 0 0,1 0-1 0 0,-1 0 1 0 0,-1 0-1 0 0,1-1 0 0 0,-1 1 1 0 0,1 0-1 0 0,-1-1 1 0 0,0 1-1 0 0,-1-1 1 0 0,1 0-1 0 0,-1 0 0 0 0,0 0 1 0 0,0 0-1 0 0,0 0 1 0 0,-1 0-1 0 0,1-1 0 0 0,-1 0 1 0 0,0 0-1 0 0,0 0 1 0 0,0 0-1 0 0,0 0 1 0 0,0-1-1 0 0,-3 1-40 0 0,-130 3 383 0 0,133-7-590 0 0,0 0-1 0 0,0 0 0 0 0,0-1 0 0 0,0 1 0 0 0,0-1 0 0 0,0 1 0 0 0,1-1 1 0 0,-1 0-1 0 0,1-1 0 0 0,-1 1 0 0 0,1-1 0 0 0,0 1 0 0 0,0-1 0 0 0,0 0 1 0 0,0 0-1 0 0,1 0 0 0 0,-1-1 0 0 0,1 1 0 0 0,0-1 0 0 0,-1 0 208 0 0,-5-38-7359 0 0,10 29 3895 0 0</inkml:trace>
  <inkml:trace contextRef="#ctx0" brushRef="#br0" timeOffset="17036.755">520 4356 392 0 0,'15'-73'8135'0'0,"12"69"-8697"0"0,14 10-3371 0 0,-17-4 1665 0 0</inkml:trace>
  <inkml:trace contextRef="#ctx0" brushRef="#br0" timeOffset="17420.826">2360 3840 304 0 0,'-81'118'1863'0'0,"46"-51"-1308"0"0,-107 145 1864 0 0,-163 184-2419 0 0,293-382-64 0 0,-250 310 310 0 0,158-177-3477 0 0,94-134 2051 0 0</inkml:trace>
  <inkml:trace contextRef="#ctx0" brushRef="#br0" timeOffset="18117.873">635 4201 336 0 0,'1'3'7963'0'0,"-1"14"-8402"0"0,23-3-2775 0 0,-13-14 1454 0 0,-8 0 134 0 0</inkml:trace>
  <inkml:trace contextRef="#ctx0" brushRef="#br0" timeOffset="18341.383">740 4191 232 0 0,'0'0'380'0'0,"6"-6"-40"0"0,-6 6-4 0 0,0 0-48 0 0,0 0-40 0 0,0 0-48 0 0,0 0-88 0 0,0 0-88 0 0,0 0-104 0 0,-6-14-88 0 0,6 14-152 0 0,0 0-348 0 0,0 0 156 0 0</inkml:trace>
  <inkml:trace contextRef="#ctx0" brushRef="#br0" timeOffset="18849.147">633 4244 56 0 0,'-8'-28'4326'0'0,"9"26"-4248"0"0,-1 1 0 0 0,1 0-1 0 0,-1-1 1 0 0,1 1 0 0 0,0 0 0 0 0,0 0 0 0 0,-1-1 0 0 0,1 1 0 0 0,0 0 0 0 0,0 0 0 0 0,0 0-1 0 0,0 0 1 0 0,0 0 0 0 0,1 0 0 0 0,-1 0 0 0 0,0 0 0 0 0,0 1 0 0 0,0-1 0 0 0,1 0 0 0 0,-1 1 0 0 0,0-1-1 0 0,1 1 1 0 0,-1-1 0 0 0,1 1 0 0 0,-1 0 0 0 0,1 0 0 0 0,-1-1 0 0 0,0 1 0 0 0,1 0 0 0 0,-1 0-1 0 0,1 0 1 0 0,-1 1 0 0 0,1-1 0 0 0,-1 0 0 0 0,1 1 0 0 0,-1-1 0 0 0,0 0 0 0 0,1 1 0 0 0,-1 0-1 0 0,0-1 1 0 0,1 1 0 0 0,-1 0 0 0 0,0 0 0 0 0,0-1 0 0 0,0 1 0 0 0,1 0 0 0 0,-1 0 0 0 0,0 0 0 0 0,0 1-1 0 0,-1-1 1 0 0,1 0 0 0 0,0 0 0 0 0,0 0 0 0 0,0 1 0 0 0,-1-1 0 0 0,1 0 0 0 0,-1 1 0 0 0,1-1-1 0 0,-1 2-77 0 0,2 0 73 0 0,0 0 0 0 0,-1 0-1 0 0,0 0 1 0 0,0 0-1 0 0,0 1 1 0 0,0-1-1 0 0,0 0 1 0 0,-1 1-1 0 0,0-1 1 0 0,1 0-1 0 0,-1 1 1 0 0,0-1-1 0 0,-1 1 1 0 0,1-1-1 0 0,-1 0 1 0 0,1 1-1 0 0,-1-1 1 0 0,0 0-1 0 0,0 1 1 0 0,-1-1-1 0 0,1 0 1 0 0,0 0-1 0 0,-1 0 1 0 0,0 0-1 0 0,0 0 1 0 0,0-1-1 0 0,0 1 1 0 0,0 0-1 0 0,-1-1 1 0 0,1 0-1 0 0,-1 1 1 0 0,1-1-1 0 0,-1 0 1 0 0,0 0-1 0 0,0-1 1 0 0,0 1-1 0 0,0-1 1 0 0,0 1 0 0 0,0-1-1 0 0,-1 0 1 0 0,1 0-1 0 0,0 0 1 0 0,-1 0-1 0 0,1-1 1 0 0,0 0-1 0 0,-3 1-72 0 0,4-1 227 0 0,2 0-22 0 0,-22-16 539 0 0,23 12-723 0 0,0-1 0 0 0,1 1 0 0 0,-1 0 0 0 0,1 0-1 0 0,-1 0 1 0 0,1 0 0 0 0,1 0 0 0 0,-1 1 0 0 0,0-1 0 0 0,1 0-1 0 0,0 1 1 0 0,0 0 0 0 0,0 0 0 0 0,0 0 0 0 0,0 0 0 0 0,1 0-1 0 0,-1 1 1 0 0,1-1 0 0 0,0 1 0 0 0,0 0 0 0 0,0 0-1 0 0,0 0 1 0 0,0 1 0 0 0,0-1 0 0 0,0 1 0 0 0,0 0 0 0 0,1 0-1 0 0,-1 1 1 0 0,1-1-21 0 0,-3 1-7 0 0,17 9 68 0 0,-19-9-195 0 0,-9 9-332 0 0,5-4-7294 0 0,-4 4 4505 0 0</inkml:trace>
  <inkml:trace contextRef="#ctx0" brushRef="#br1" timeOffset="125038.707">9963 1092 256 0 0,'-38'-29'7795'0'0,"37"28"-7183"0"0,-4-2 2493 0 0,275 138 1046 0 0,-269-134-4140 0 0,0 0 0 0 0,-1 0-1 0 0,1-1 1 0 0,0 1 0 0 0,0 0-1 0 0,0 0 1 0 0,-1 0-1 0 0,1 0 1 0 0,-1 0 0 0 0,1 0-1 0 0,0 1 1 0 0,-1-1-1 0 0,0 0 1 0 0,1 0 0 0 0,-1 0-1 0 0,0 0 1 0 0,0 1 0 0 0,1-1-1 0 0,-1 0 1 0 0,0 0-1 0 0,0 0 1 0 0,0 1 0 0 0,-1-1-1 0 0,1 0 1 0 0,0 0 0 0 0,0 0-1 0 0,-1 1 1 0 0,1-1-1 0 0,0 0 1 0 0,-1 0 0 0 0,1 0-1 0 0,-1 0 1 0 0,0 0-1 0 0,1 0 1 0 0,-1 0 0 0 0,0 0-1 0 0,1 0 1 0 0,-1 0 0 0 0,0 0-1 0 0,0 0 1 0 0,0-1-1 0 0,0 1 1 0 0,0 0 0 0 0,0-1-1 0 0,0 1 1 0 0,0 0 0 0 0,0-1-1 0 0,0 1 1 0 0,-1-1-1 0 0,1 0 1 0 0,0 1 0 0 0,0-1-1 0 0,0 0 1 0 0,-1 0-11 0 0,-64 26 227 0 0,43-20-207 0 0,-1-1-1 0 0,1-1 0 0 0,-1-1 1 0 0,0-2-1 0 0,0 0 1 0 0,0-1-1 0 0,1-1 1 0 0,-1-2-1 0 0,0 0 0 0 0,1-1 1 0 0,-1-2-1 0 0,1 0 1 0 0,1-2-1 0 0,-1 0 1 0 0,-17-10-20 0 0,8 5 329 0 0,53 30-291 0 0,146 77 627 0 0,-166-94-656 0 0,0 1 0 0 0,0 0 1 0 0,0 0-1 0 0,1-1 1 0 0,-1 1-1 0 0,0 0 0 0 0,0 0 1 0 0,0 0-1 0 0,0 0 1 0 0,0 0-1 0 0,-1 0 0 0 0,1 1 1 0 0,0-1-1 0 0,0 0 1 0 0,-1 0-1 0 0,1 0 0 0 0,-1 1 1 0 0,1-1-1 0 0,-1 0 1 0 0,1 1-1 0 0,-1-1 0 0 0,0 1 1 0 0,0-1-1 0 0,0 0 1 0 0,0 1-1 0 0,0-1 0 0 0,0 1 1 0 0,0-1-1 0 0,0 0 0 0 0,0 1 1 0 0,-1-1-1 0 0,1 0 1 0 0,0 1-1 0 0,-1-1 0 0 0,0 0 1 0 0,1 1-1 0 0,-1-1 1 0 0,0 0-1 0 0,1 0 0 0 0,-1 0 1 0 0,0 0-1 0 0,0 1 1 0 0,0-1-1 0 0,0 0 0 0 0,0-1 1 0 0,0 1-1 0 0,0 0 1 0 0,0 0-1 0 0,-1 0 0 0 0,1-1 1 0 0,0 1-1 0 0,0 0 1 0 0,-1-1-1 0 0,0 1-9 0 0,-70 38 160 0 0,-57 8-125 0 0,42-24-5322 0 0,82-25 1160 0 0,0-3 2132 0 0,5 5 1465 0 0,-4-6-3297 0 0</inkml:trace>
  <inkml:trace contextRef="#ctx0" brushRef="#br1" timeOffset="125312.38">10165 748 188 0 0,'-16'-38'6627'0'0,"-16"46"-5195"0"0,-24 29-1111 0 0,-36 19-5149 0 0,67-44 2724 0 0</inkml:trace>
  <inkml:trace contextRef="#ctx0" brushRef="#br1" timeOffset="125590.607">9617 944 696 0 0,'-17'0'5063'0'0,"10"10"-3927"0"0,-3 7-4801 0 0,4-10 1847 0 0</inkml:trace>
  <inkml:trace contextRef="#ctx0" brushRef="#br1" timeOffset="125956.314">9266 1092 276 0 0,'-44'-14'6829'0'0,"43"14"-6275"0"0,1 0-48 0 0,0 0-72 0 0,0 0-38 0 0,0 0-13 0 0,0 0-17 0 0,46 42 1986 0 0,-45-39-2309 0 0,1-1 0 0 0,-1 0 0 0 0,0 1 0 0 0,1-1 0 0 0,-1 0-1 0 0,0 1 1 0 0,-1 0 0 0 0,1-1 0 0 0,0 1 0 0 0,-1-1 0 0 0,1 1-1 0 0,-1 0 1 0 0,0 0 0 0 0,0-1 0 0 0,0 1 0 0 0,0 0-1 0 0,-1-1 1 0 0,1 1 0 0 0,-1 0 0 0 0,1-1 0 0 0,-1 1 0 0 0,0-1-1 0 0,0 1 1 0 0,0-1 0 0 0,0 1 0 0 0,-1-1 0 0 0,1 0 0 0 0,-1 1-1 0 0,1-1 1 0 0,-1 0 0 0 0,0 0 0 0 0,0 0 0 0 0,0 0 0 0 0,0-1-1 0 0,0 1 1 0 0,0 0 0 0 0,0-1 0 0 0,-1 0 0 0 0,1 1-1 0 0,-1-1-42 0 0,-105 55 498 0 0,107-56-497 0 0,0 0 0 0 0,0 0 0 0 0,0 0-1 0 0,0 0 1 0 0,0 0 0 0 0,0 0 0 0 0,0 0 0 0 0,0 0-1 0 0,0 0 1 0 0,0 0 0 0 0,1 1 0 0 0,-1-1 0 0 0,0 0-1 0 0,0 1 1 0 0,0-1 0 0 0,0 1 0 0 0,1-1 0 0 0,-1 1-1 0 0,0-1 1 0 0,0 1 0 0 0,1 0 0 0 0,-1-1 0 0 0,0 1-1 0 0,1 0 1 0 0,-1-1 0 0 0,1 1 0 0 0,-1 0 0 0 0,1 0-1 0 0,-1 0 1 0 0,1 0 0 0 0,0-1 0 0 0,-1 1 0 0 0,1 0-1 0 0,0 0 1 0 0,0 0 0 0 0,0 0 0 0 0,0 0-1 0 0,-1 0 1 0 0,1 0 0 0 0,0 0 0 0 0,0-1 0 0 0,1 1-1 0 0,-1 0 1 0 0,0 0 0 0 0,0 0 0 0 0,0 0 0 0 0,1 0-1 0 0,-1 0 1 0 0,0 0 0 0 0,1-1 0 0 0,-1 1 0 0 0,1 0-1 0 0,-1 0 1 0 0,1 0 0 0 0,-1-1 0 0 0,1 1 0 0 0,0 0-1 0 0,-1-1 1 0 0,1 1 0 0 0,0 0 0 0 0,-1-1 0 0 0,1 1-1 0 0,0-1 1 0 0,0 1 0 0 0,0-1 0 0 0,-1 0 0 0 0,1 1-1 0 0,1-1 0 0 0,114 116 836 0 0,-117-110-796 0 0,0 0 0 0 0,-1 0 0 0 0,1-1 0 0 0,-1 1 0 0 0,-1-1 1 0 0,1 1-1 0 0,-1-1 0 0 0,0 0 0 0 0,0 0 0 0 0,-1 0 0 0 0,1 0 0 0 0,-1-1 0 0 0,0 1 0 0 0,-1-1 0 0 0,1 0 0 0 0,-1 0 0 0 0,1-1 0 0 0,-1 0 0 0 0,0 1 0 0 0,0-1 0 0 0,-1-1 0 0 0,1 1 0 0 0,-1-1 0 0 0,1 0 0 0 0,-1 0 0 0 0,-2 0-40 0 0,-3 3 59 0 0,-152 66 33 0 0,90-55-2914 0 0,52-30-5020 0 0,19 6 4621 0 0</inkml:trace>
  <inkml:trace contextRef="#ctx0" brushRef="#br1" timeOffset="126226.265">9656 535 548 0 0,'19'-30'3060'0'0,"-11"15"762"0"0,-29 32-2295 0 0,-279 253 1124 0 0,252-231-2691 0 0,-94 75-410 0 0,42-45-5970 0 0,77-54 3774 0 0</inkml:trace>
  <inkml:trace contextRef="#ctx0" brushRef="#br1" timeOffset="126471.939">8455 1343 252 0 0,'0'0'880'0'0,"0"0"-88"0"0,0 0-64 0 0,-10 4-80 0 0,10-4-64 0 0,0 0-60 0 0,0 0-56 0 0,-4 3-36 0 0,4-3-63 0 0,0 0-29 0 0,0 0-160 0 0,-6 7-196 0 0,6-7-232 0 0,4 11-220 0 0,-4-11-445 0 0,-6 11-987 0 0,4-6 436 0 0</inkml:trace>
  <inkml:trace contextRef="#ctx0" brushRef="#br1" timeOffset="126732.895">8554 1582 844 0 0,'46'47'7307'0'0,"9"-10"-12043"0"0,-41-30 2813 0 0</inkml:trace>
  <inkml:trace contextRef="#ctx0" brushRef="#br1" timeOffset="127080.918">10260 1721 920 0 0,'-6'-9'3946'0'0,"6"10"842"0"0,119 114-865 0 0,-28-50-4101 0 0,-21-15-3015 0 0,-55-36-1871 0 0,-11-8 2170 0 0</inkml:trace>
  <inkml:trace contextRef="#ctx0" brushRef="#br1" timeOffset="127511.295">10136 1842 440 0 0,'-67'-60'9300'0'0,"66"59"-8866"0"0,1 1-15 0 0,0 0-25 0 0,4 11-112 0 0,1 0 1 0 0,0-1-1 0 0,0 1 0 0 0,1-1 0 0 0,0 0 0 0 0,1-1 1 0 0,0 0-1 0 0,0 0 0 0 0,1 0 0 0 0,0-1 1 0 0,1 0-1 0 0,0-1 0 0 0,0 0 0 0 0,0 0 1 0 0,8 3-283 0 0,80 58 1383 0 0,-98-64-1355 0 0,1-1 1 0 0,-1 1-1 0 0,1-1 0 0 0,-1 1 1 0 0,0-1-1 0 0,-1 0 0 0 0,1 0 1 0 0,0 1-1 0 0,-1-1 0 0 0,0 0 0 0 0,0 0 1 0 0,0 0-1 0 0,0-1 0 0 0,0 1 1 0 0,0 0-1 0 0,-1-1 0 0 0,1 1 1 0 0,-1-1-1 0 0,0 0 0 0 0,0 0 0 0 0,0 0 1 0 0,0 0-1 0 0,0-1 0 0 0,0 1 1 0 0,0-1-1 0 0,-1 0 0 0 0,0 1-28 0 0,-183 89 230 0 0,167-78-2163 0 0,15-10-7603 0 0,5-3 6087 0 0</inkml:trace>
  <inkml:trace contextRef="#ctx0" brushRef="#br1" timeOffset="127787.345">10062 2000 844 0 0,'0'0'917'0'0,"4"3"5015"0"0,12 10-4891 0 0,79 50-677 0 0,-81-46-5286 0 0,-14-11 2574 0 0</inkml:trace>
  <inkml:trace contextRef="#ctx0" brushRef="#br1" timeOffset="128470.343">9789 2209 704 0 0,'-24'-17'5853'0'0,"40"-10"-3352"0"0,47-20-728 0 0,-61 45-1529 0 0,49-29 2015 0 0,-50 30-2082 0 0,-1 1 10 0 0,0 0-27 0 0,0 0-17 0 0,-22 26 239 0 0,-288 133 584 0 0,309-158-940 0 0,0-1-1 0 0,0 1 0 0 0,0-1 0 0 0,0 1 0 0 0,0-1 0 0 0,0 0 1 0 0,0 1-1 0 0,0-1 0 0 0,0 0 0 0 0,0 0 0 0 0,0 0 0 0 0,0 0 1 0 0,0 1-1 0 0,0-1 0 0 0,0-1 0 0 0,0 1 0 0 0,0 0 0 0 0,0 0 0 0 0,0 0 1 0 0,0 0-1 0 0,0-1 0 0 0,0 1 0 0 0,0 0 0 0 0,0-1 0 0 0,0 1 1 0 0,0-1-1 0 0,1 1 0 0 0,-1-1 0 0 0,0 0 0 0 0,0 1 0 0 0,0-1 1 0 0,1 0-1 0 0,-1 0 0 0 0,0 1 0 0 0,1-1 0 0 0,-1 0 0 0 0,0 0 1 0 0,1 0-1 0 0,-1 0 0 0 0,1 0 0 0 0,0 0 0 0 0,-1 0 0 0 0,1 0 1 0 0,0 0-1 0 0,-1 0 0 0 0,1 0-25 0 0,0-1 63 0 0,0 2-4 0 0,0 0-7 0 0,0 0-19 0 0,0 0-5 0 0,-100 62 72 0 0,-113 40-31 0 0,211-102-71 0 0,1 1-1 0 0,-1-1 1 0 0,0 1 0 0 0,1 0 0 0 0,-1 0-1 0 0,1-1 1 0 0,-1 1 0 0 0,1 0 0 0 0,-1 0 0 0 0,1 1-1 0 0,0-1 1 0 0,-1 0 0 0 0,1 0 0 0 0,0 0-1 0 0,0 1 1 0 0,0-1 0 0 0,0 1 0 0 0,0-1-1 0 0,0 1 1 0 0,0-1 0 0 0,1 1 0 0 0,-1 0-1 0 0,0-1 1 0 0,1 1 0 0 0,-1 0 0 0 0,1-1-1 0 0,0 1 1 0 0,0 0 0 0 0,0 0 0 0 0,0-1-1 0 0,0 1 1 0 0,0 0 0 0 0,0 0 0 0 0,0-1 0 0 0,1 1-1 0 0,-1 0 1 0 0,0 0 0 0 0,1-1 0 0 0,0 1-1 0 0,-1 0 1 0 0,1-1 0 0 0,0 1 0 0 0,0-1-1 0 0,0 1 1 0 0,0-1 0 0 0,0 0 0 0 0,0 1-1 0 0,1-1 1 0 0,-1 0 0 0 0,0 0 0 0 0,1 0-1 0 0,-1 0 1 0 0,0 0 0 0 0,1 0 0 0 0,1 1 2 0 0,-1-1 17 0 0,0 1 0 0 0,0 0 0 0 0,0 0 0 0 0,0 0 0 0 0,-1 0 0 0 0,1 0 0 0 0,0 0 1 0 0,-1 0-1 0 0,0 1 0 0 0,1-1 0 0 0,-1 0 0 0 0,0 1 0 0 0,0-1 0 0 0,-1 1 0 0 0,1 0 0 0 0,0-1 0 0 0,-1 1 1 0 0,1-1-1 0 0,-1 1 0 0 0,0 0 0 0 0,0-1 0 0 0,0 1 0 0 0,0 0 0 0 0,-1-1 0 0 0,1 1 0 0 0,-1 0 0 0 0,1-1 1 0 0,-1 1-1 0 0,0-1 0 0 0,0 1 0 0 0,0-1 0 0 0,0 0 0 0 0,-1 1 0 0 0,1-1 0 0 0,-2 2-17 0 0,-3 0 84 0 0,1-1 0 0 0,-1 0 0 0 0,0 0-1 0 0,0 0 1 0 0,-1-1 0 0 0,1 0-1 0 0,0 0 1 0 0,-1 0 0 0 0,1-1 0 0 0,-1 0-1 0 0,0 0 1 0 0,1-1 0 0 0,-1 0 0 0 0,0 0-1 0 0,1 0 1 0 0,-1-1 0 0 0,0 0 0 0 0,1-1-1 0 0,-1 1 1 0 0,1-1 0 0 0,0 0 0 0 0,-1-1-1 0 0,1 1 1 0 0,0-1 0 0 0,0-1 0 0 0,1 1-1 0 0,-1-1 1 0 0,1 0 0 0 0,0 0 0 0 0,0 0-1 0 0,0-1 1 0 0,0 0 0 0 0,1 0 0 0 0,0 0-1 0 0,0-1 1 0 0,0 1 0 0 0,1-1 0 0 0,-1 0-1 0 0,1 0 1 0 0,1 0 0 0 0,-2-3-84 0 0,-14-41-955 0 0,19 15-4399 0 0,-1 32 1231 0 0,-1 0 2234 0 0,1 2 726 0 0,0 0-2961 0 0</inkml:trace>
  <inkml:trace contextRef="#ctx0" brushRef="#br1" timeOffset="128876.684">8603 2581 604 0 0,'-42'-12'8001'0'0,"42"9"-7865"0"0,0 0 0 0 0,0-1 0 0 0,0 1 0 0 0,1 0 0 0 0,-1-1-1 0 0,1 1 1 0 0,0 0 0 0 0,0 0 0 0 0,0-1 0 0 0,1 1 0 0 0,-1 0 0 0 0,1 0-1 0 0,-1 0 1 0 0,1 1 0 0 0,0-1 0 0 0,0 0 0 0 0,0 1 0 0 0,1-1-1 0 0,-1 1 1 0 0,0 0 0 0 0,1-1 0 0 0,0 1 0 0 0,-1 1 0 0 0,1-1-1 0 0,0 0 1 0 0,0 1 0 0 0,0-1 0 0 0,0 1 0 0 0,0 0 0 0 0,1 0 0 0 0,0 0-136 0 0,-3 0 27 0 0,1 1 0 0 0,0 0 1 0 0,-1 0-1 0 0,1 0 1 0 0,0 0-1 0 0,-1 0 1 0 0,1 0-1 0 0,0 0 0 0 0,-1 0 1 0 0,1 1-1 0 0,-1-1 1 0 0,1 1-1 0 0,-1-1 1 0 0,1 1-1 0 0,-1-1 0 0 0,1 1 1 0 0,-1 0-1 0 0,1 0 1 0 0,-1 0-1 0 0,0 0 1 0 0,1 0-1 0 0,-1 0 1 0 0,0 0-1 0 0,0 0 0 0 0,0 1 1 0 0,0-1-1 0 0,0 0 1 0 0,0 1-1 0 0,0-1 1 0 0,0 0-1 0 0,-1 1 0 0 0,1-1 1 0 0,0 1-1 0 0,-1 0 1 0 0,1-1-1 0 0,-1 1 1 0 0,0-1-1 0 0,1 1 0 0 0,-1 0 1 0 0,0-1-1 0 0,0 1 1 0 0,0 0-1 0 0,0-1 1 0 0,-1 2-28 0 0,-9 85 766 0 0,7-71-615 0 0,-12 108 619 0 0,19-124-796 0 0,0 0 0 0 0,0 0-1 0 0,0 0 1 0 0,0-1-1 0 0,0 0 1 0 0,0 1-1 0 0,0-1 1 0 0,0-1 0 0 0,0 1-1 0 0,0-1 1 0 0,0 1-1 0 0,0-1 1 0 0,0 0-1 0 0,0 0 1 0 0,-1-1 0 0 0,1 1-1 0 0,0-1 1 0 0,-1 0-1 0 0,1 0 1 0 0,-1 0-1 0 0,0 0 1 0 0,2-2 26 0 0,76-53-3414 0 0,-53 25-2478 0 0,-18 16 2616 0 0</inkml:trace>
  <inkml:trace contextRef="#ctx0" brushRef="#br1" timeOffset="129125.747">8728 2210 1036 0 0,'-26'-7'7381'0'0,"18"29"-7711"0"0,5-13-571 0 0,-6 16-2660 0 0,2-9 1520 0 0</inkml:trace>
  <inkml:trace contextRef="#ctx0" brushRef="#br1" timeOffset="129325.78">8617 2982 180 0 0,'0'0'1008'0'0,"22"-6"-64"0"0,-12 1-72 0 0,14-6-80 0 0,3 0-40 0 0,9-6-100 0 0,7-1-63 0 0,-7 2-61 0 0,10-4-56 0 0,-7 2-104 0 0,-11 4-164 0 0,10-4-224 0 0,-15 8-260 0 0,1-3-272 0 0,-10 6-537 0 0,-6 0-1175 0 0,-2-2 524 0 0</inkml:trace>
  <inkml:trace contextRef="#ctx0" brushRef="#br1" timeOffset="129957.846">8158 2933 844 0 0,'-17'-36'4245'0'0,"-73"-125"3673"0"0,89 159-7872 0 0,0-1 0 0 0,0 1 0 0 0,0 0 0 0 0,1 0 0 0 0,-1-1 0 0 0,0 1 0 0 0,1 0 0 0 0,0-1 0 0 0,-1 1 0 0 0,1 0 0 0 0,0-1 0 0 0,0 1 0 0 0,0-1 0 0 0,1 1 0 0 0,-1 0 0 0 0,0-1 0 0 0,1 1 0 0 0,0 0 0 0 0,0-1 0 0 0,-1 1 0 0 0,1 0 0 0 0,0 0 1 0 0,1 0-1 0 0,-1 0 0 0 0,0 0 0 0 0,1 0 0 0 0,-1 0 0 0 0,1 0 0 0 0,-1 0 0 0 0,1 1 0 0 0,0-1 0 0 0,0 1 0 0 0,0-1 0 0 0,0 1 0 0 0,0 0 0 0 0,0-1 0 0 0,0 1 0 0 0,0 0 0 0 0,1 1 0 0 0,-1-1 0 0 0,0 0 0 0 0,1 1 0 0 0,-1-1 0 0 0,0 1 0 0 0,1-1 1 0 0,-1 1-1 0 0,1 0 0 0 0,0 0-46 0 0,128-11 292 0 0,-48 27-55 0 0,-83-12-224 0 0,0 1-1 0 0,-1-1 0 0 0,0 1 1 0 0,0-1-1 0 0,0 1 1 0 0,-1-1-1 0 0,1 0 0 0 0,-1 1 1 0 0,0-1-1 0 0,0 0 1 0 0,-1 0-1 0 0,1-1 1 0 0,-1 1-1 0 0,0 0 0 0 0,0-1 1 0 0,0 1-1 0 0,0-1 1 0 0,-1 0-1 0 0,1 0 1 0 0,-1-1-1 0 0,0 1 0 0 0,0-1 1 0 0,0 1-13 0 0,1-1 6 0 0,-30 27 120 0 0,-2-2 0 0 0,-1-1 1 0 0,-1-2-1 0 0,-1-1 0 0 0,-39 16-126 0 0,62-37 192 0 0,0 0-1 0 0,0-1 1 0 0,0-1 0 0 0,0-1 0 0 0,0 0-1 0 0,-1 0 1 0 0,1-2 0 0 0,1 0 0 0 0,-1-1-1 0 0,0 0 1 0 0,1-1 0 0 0,0-1 0 0 0,0 0-1 0 0,0-1 1 0 0,1 0 0 0 0,0-1 0 0 0,1-1-1 0 0,-1 0 1 0 0,2 0 0 0 0,-1-2-1 0 0,1 1 1 0 0,-8-11-192 0 0,2 2-939 0 0,0 1-2514 0 0,4 9-5557 0 0,6 6 4801 0 0</inkml:trace>
  <inkml:trace contextRef="#ctx0" brushRef="#br1" timeOffset="130590.743">7449 2688 468 0 0,'-42'-30'7527'0'0,"41"29"-7169"0"0,1 1-18 0 0,17 31 1023 0 0,3-8-829 0 0,0 0 1 0 0,1-1-1 0 0,1-2 0 0 0,0 0 0 0 0,2-1 0 0 0,1-1 0 0 0,2 0-534 0 0,13 11 492 0 0,19 15 1346 0 0,-62-38-1780 0 0,0-1 0 0 0,-1 1 1 0 0,1-1-1 0 0,-1 0 0 0 0,0 0 0 0 0,-1 0 1 0 0,1 0-1 0 0,-1-1 0 0 0,0 0 0 0 0,0 0 1 0 0,0 0-1 0 0,0 0 0 0 0,-1-1 0 0 0,0 0 1 0 0,1 0-1 0 0,-7 1-58 0 0,6-1 4 0 0,2 0 41 0 0,1 0 0 0 0,-1 0 0 0 0,0-1-1 0 0,1 1 1 0 0,-1-1 0 0 0,0 0 0 0 0,-1 0 0 0 0,1-1 0 0 0,0 1 0 0 0,0-1-1 0 0,-1 0 1 0 0,1 0 0 0 0,-1-1 0 0 0,1 1 0 0 0,0-1 0 0 0,-1 0 0 0 0,1 0-1 0 0,-1 0 1 0 0,1-1 0 0 0,-1 0 0 0 0,1 1 0 0 0,-1-2 0 0 0,1 1 0 0 0,0 0 0 0 0,0-1-1 0 0,0 0 1 0 0,0 0 0 0 0,0 0 0 0 0,0 0 0 0 0,0-1 0 0 0,-1-1-45 0 0,-78-88 1256 0 0,80 90-1251 0 0,0 1-1 0 0,0-1 1 0 0,0 1 0 0 0,0 0 0 0 0,0-1 0 0 0,0 2-1 0 0,0-1 1 0 0,0 0 0 0 0,-1 1 0 0 0,1-1 0 0 0,0 1 0 0 0,0 0-1 0 0,-1 0 1 0 0,1 0 0 0 0,0 0 0 0 0,0 1 0 0 0,0-1-1 0 0,-1 1 1 0 0,1 0 0 0 0,0 0 0 0 0,0 0 0 0 0,0 1-1 0 0,0-1 1 0 0,0 0 0 0 0,1 1 0 0 0,-1 0 0 0 0,0 0-1 0 0,1 0 1 0 0,-1 0 0 0 0,1 0 0 0 0,-1 1-5 0 0,-77 74-66 0 0,77-73 61 0 0,0-1-1 0 0,0 0 0 0 0,0 0 1 0 0,0 1-1 0 0,1 0 0 0 0,-1-1 1 0 0,1 1-1 0 0,0 0 0 0 0,0 0 1 0 0,1 0-1 0 0,-1 1 1 0 0,1-1-1 0 0,0 0 0 0 0,0 0 1 0 0,0 1-1 0 0,1-1 0 0 0,-1 1 1 0 0,1-1-1 0 0,0 0 0 0 0,1 1 1 0 0,-1-1-1 0 0,1 2 6 0 0,5-4-17 0 0,0-1 0 0 0,0 0 0 0 0,0 0 0 0 0,0-1 0 0 0,0 1 0 0 0,0-1 0 0 0,0 0 0 0 0,0-1 0 0 0,0 0 0 0 0,0 0 1 0 0,0 0-1 0 0,-1 0 0 0 0,1-1 0 0 0,0 0 0 0 0,0-1 0 0 0,-1 1 0 0 0,0-1 0 0 0,1 0 17 0 0,115-63-2949 0 0,-62 0-6893 0 0,-53 52 6143 0 0</inkml:trace>
  <inkml:trace contextRef="#ctx0" brushRef="#br1" timeOffset="130842.911">7370 2716 56 0 0,'-8'0'816'0'0,"-6"0"-44"0"0,-2 0-36 0 0,1 0-56 0 0,-3 2-56 0 0,0 0-76 0 0,-4 3-40 0 0,6 0-48 0 0,-3 3-67 0 0,1-1-57 0 0,0 0-164 0 0,0 2-184 0 0,2 1-204 0 0,-2-2-229 0 0,-1 8-463 0 0,3-8-980 0 0,0 7 436 0 0</inkml:trace>
  <inkml:trace contextRef="#ctx0" brushRef="#br1" timeOffset="131093.966">6952 3274 128 0 0,'57'69'7279'0'0,"22"-27"-5893"0"0,-68-41-2751 0 0,-7-1-2007 0 0,-4 0 1088 0 0</inkml:trace>
  <inkml:trace contextRef="#ctx0" brushRef="#br1" timeOffset="132116.513">6877 2919 100 0 0,'-49'-111'10188'0'0,"49"110"-9719"0"0,0 1-29 0 0,0 0-39 0 0,0 0-19 0 0,0 0-14 0 0,0 0-26 0 0,17 18 293 0 0,148 160 2437 0 0,-162-176-3049 0 0,0-1-1 0 0,0 1 1 0 0,-1 1 0 0 0,1-1 0 0 0,-1 0-1 0 0,1 0 1 0 0,-1 1 0 0 0,0 0 0 0 0,0-1-1 0 0,0 1 1 0 0,0 0 0 0 0,0 0-1 0 0,-1 0 1 0 0,1 0 0 0 0,-1 0 0 0 0,0 1-1 0 0,0-1 1 0 0,0 0 0 0 0,0 0 0 0 0,-1 1-1 0 0,1-1 1 0 0,-1 1 0 0 0,0-1 0 0 0,0 0-1 0 0,0 1 1 0 0,0-1 0 0 0,-1 1 0 0 0,1-1-1 0 0,-1 0 1 0 0,0 1 0 0 0,0-1 0 0 0,0 0-1 0 0,-1 0 1 0 0,1 0 0 0 0,-1 0 0 0 0,1 0-1 0 0,-1 0 1 0 0,0 0 0 0 0,0 0-1 0 0,0-1 1 0 0,-1 1 0 0 0,1-1 0 0 0,-1 0-1 0 0,1 1 1 0 0,-1-1 0 0 0,-1 0-23 0 0,-3 5 12 0 0,1-2 0 0 0,-2 1 1 0 0,1-1-1 0 0,-1 0 0 0 0,1 0 0 0 0,-1-1 1 0 0,-1 0-1 0 0,1 0 0 0 0,0-1 0 0 0,-1 0 1 0 0,0-1-1 0 0,0 0 0 0 0,1 0 0 0 0,-1-1 1 0 0,0 0-1 0 0,-1 0 0 0 0,1-1 0 0 0,0 0 1 0 0,0-1-1 0 0,0 0 0 0 0,0-1 0 0 0,-4-1-12 0 0,12 3-3 0 0,1 0 0 0 0,-1 0-1 0 0,0 0 1 0 0,0-1 0 0 0,1 1 0 0 0,-1 0-1 0 0,1-1 1 0 0,-1 1 0 0 0,0-1 0 0 0,1 1-1 0 0,-1-1 1 0 0,1 1 0 0 0,-1-1-1 0 0,1 1 1 0 0,-1-1 0 0 0,1 1 0 0 0,-1-1-1 0 0,1 0 1 0 0,0 1 0 0 0,-1-1 0 0 0,1 0-1 0 0,0 1 1 0 0,-1-1 0 0 0,1 0-1 0 0,0 0 1 0 0,0 1 0 0 0,0-1 0 0 0,0 0-1 0 0,0 1 1 0 0,0-1 0 0 0,0 0 0 0 0,0 0-1 0 0,0 1 1 0 0,0-1 0 0 0,0 0-1 0 0,0 0 1 0 0,0 1 0 0 0,1-1 0 0 0,-1 0-1 0 0,0 1 1 0 0,1-1 0 0 0,-1 0 0 0 0,0 1-1 0 0,1-1 1 0 0,-1 0 0 0 0,1 1-1 0 0,-1-1 1 0 0,1 1 0 0 0,-1-1 0 0 0,1 1-1 0 0,-1-1 1 0 0,1 1 0 0 0,0-1 0 0 0,-1 1-1 0 0,1 0 1 0 0,-1-1 0 0 0,1 1-1 0 0,0 0 1 0 0,0-1 0 0 0,-1 1 0 0 0,2 0 3 0 0,37-21-151 0 0,-36 20 142 0 0,1-1 0 0 0,-1 1 0 0 0,1 0 0 0 0,0-1 0 0 0,-1 2-1 0 0,1-1 1 0 0,0 0 0 0 0,-1 1 0 0 0,1 0 0 0 0,0 0 0 0 0,0 0 0 0 0,-1 0 0 0 0,1 1-1 0 0,0-1 1 0 0,0 1 0 0 0,-1 0 0 0 0,1 0 0 0 0,-1 0 0 0 0,1 1 0 0 0,-1-1 0 0 0,1 1-1 0 0,-1 0 1 0 0,0 0 0 0 0,0 0 0 0 0,0 0 0 0 0,2 2 9 0 0,-5-1 1 0 0,-1 0 0 0 0,1-1 0 0 0,-1 1 0 0 0,1 0 1 0 0,-1 0-1 0 0,0 0 0 0 0,0 0 0 0 0,0 0 0 0 0,0-1 0 0 0,0 1 0 0 0,-1 0 0 0 0,1-1 1 0 0,-1 0-1 0 0,0 1 0 0 0,0-1 0 0 0,0 0 0 0 0,0 0 0 0 0,0 1 0 0 0,0-2 0 0 0,0 1 1 0 0,-1 0-1 0 0,1 0 0 0 0,-1-1 0 0 0,-1 2-1 0 0,-1 1-30 0 0,-39 27 59 0 0,-2-1 0 0 0,-1-2 1 0 0,-1-3-1 0 0,-1-1 0 0 0,-35 11-29 0 0,-75 36-6 0 0,-73 54-58 0 0,172-76-44 0 0,60-48 94 0 0,17 8-15 0 0,35-14-65 0 0,-50 5 101 0 0,16 3-128 0 0,-24 6 10 0 0,-13 6 102 0 0,-1 0 1 0 0,-1-2 0 0 0,1 0 0 0 0,-2-2 0 0 0,0 0 0 0 0,0-1 0 0 0,-1-2 0 0 0,0 0-1 0 0,-1-1 1 0 0,0-2 0 0 0,-1 0 8 0 0,19-4 27 0 0,1-1-1 0 0,-1 0 1 0 0,1 0 0 0 0,-1-1-1 0 0,1 1 1 0 0,0-1 0 0 0,-1 0-1 0 0,1-1 1 0 0,0 1-1 0 0,0-1 1 0 0,0 0 0 0 0,0-1-1 0 0,0 1 1 0 0,0-1 0 0 0,1 0-1 0 0,-1 0 1 0 0,1 0 0 0 0,0 0-1 0 0,0-1 1 0 0,0 0-1 0 0,0 0 1 0 0,1 0 0 0 0,-1 0-1 0 0,1-1 1 0 0,0 1 0 0 0,1-1-1 0 0,-1 0 1 0 0,0-2-27 0 0,-9-9 94 0 0,-64-75 251 0 0,71 90-349 0 0,0 0-1 0 0,1 1 1 0 0,-1 0-1 0 0,0 0 1 0 0,1 0-1 0 0,-1 1 1 0 0,0 0-1 0 0,1 0 1 0 0,-1 0-1 0 0,0 0 1 0 0,1 1-1 0 0,0-1 1 0 0,-1 1-1 0 0,1 0 1 0 0,0 1 0 0 0,0-1-1 0 0,0 1 1 0 0,0 0-1 0 0,0 0 5 0 0,-5 2-4 0 0,-172 131-143 0 0,182-137 145 0 0,0 1-1 0 0,0 0 1 0 0,1-1-1 0 0,-1 1 1 0 0,0 0 0 0 0,0 0-1 0 0,0 0 1 0 0,0 0-1 0 0,0 0 1 0 0,0 0 0 0 0,0 0-1 0 0,0 0 1 0 0,1 0-1 0 0,-1 1 1 0 0,0-1 0 0 0,0 0-1 0 0,0 1 1 0 0,0-1-1 0 0,0 1 1 0 0,0-1 0 0 0,0 1-1 0 0,0 0 1 0 0,-1-1 0 0 0,1 1-1 0 0,0 0 1 0 0,0-1-1 0 0,0 1 1 0 0,-1 0 0 0 0,1 0-1 0 0,0 0 1 0 0,-1 0-1 0 0,1 0 1 0 0,-1 0 0 0 0,1 0-1 0 0,-1 0 1 0 0,1 0-1 0 0,-1 0 1 0 0,0 0 0 0 0,1 0-1 0 0,-1 0 1 0 0,0 0-1 0 0,0 0 1 0 0,0 0 0 0 0,0 1-1 0 0,0-1 1 0 0,0 0-1 0 0,0 0 1 0 0,0 0 0 0 0,-1 0-1 0 0,1 0 1 0 0,0 0 0 0 0,-1 0-1 0 0,1 0 1 0 0,0 0-1 0 0,-1 0 1 0 0,1 0 0 0 0,-1 0-1 0 0,0 0 1 0 0,1 0-1 0 0,-1 0 1 0 0,0 0 0 0 0,0-1-1 0 0,1 1 1 0 0,-1 0-1 0 0,0 0 1 0 0,0-1 0 0 0,0 1-1 0 0,0 0 3 0 0,281-106-1382 0 0,-156 45-1622 0 0,-46 14-3519 0 0,-43 22 2860 0 0</inkml:trace>
  <inkml:trace contextRef="#ctx0" brushRef="#br1" timeOffset="132395.635">6455 3072 952 0 0,'0'0'964'0'0,"-8"-5"-100"0"0,1 3-84 0 0,-3 0-72 0 0,2-1-80 0 0,8 3-63 0 0,-22 3-57 0 0,8 1-60 0 0,-4 0-128 0 0,2 1-120 0 0,-1 6-180 0 0,-5-1-228 0 0,-2-1-304 0 0,-2 2-533 0 0,3 0-1123 0 0,-5-1 504 0 0</inkml:trace>
  <inkml:trace contextRef="#ctx0" brushRef="#br1" timeOffset="132639.653">5666 3386 916 0 0,'-53'17'1547'0'0,"7"-4"-247"0"0,1 2 0 0 0,0 2 0 0 0,1 2 0 0 0,1 2 0 0 0,1 1 1 0 0,-30 23-1301 0 0,46 0-877 0 0,34-12-3994 0 0,0-22 2327 0 0</inkml:trace>
  <inkml:trace contextRef="#ctx0" brushRef="#br1" timeOffset="133521.014">10048 2942 824 0 0,'-15'-18'3455'0'0,"23"21"1722"0"0,38 28-3886 0 0,-37-26-1085 0 0,-1-1 1 0 0,1 1 0 0 0,-1 1-1 0 0,-1-1 1 0 0,1 1 0 0 0,-1 1-1 0 0,0-1 1 0 0,0 1 0 0 0,-1 1-1 0 0,0-1 1 0 0,0 1 0 0 0,-1 0-1 0 0,0 0 1 0 0,1 2-207 0 0,-7-3 46 0 0,-1-1-1 0 0,0 1 1 0 0,1-1 0 0 0,-2 1-1 0 0,1-1 1 0 0,-1 0 0 0 0,0 0-1 0 0,0 0 1 0 0,-1 0-1 0 0,0-1 1 0 0,0 1 0 0 0,0-1-1 0 0,-1 0 1 0 0,1 0 0 0 0,-1-1-1 0 0,0 1 1 0 0,-1-1 0 0 0,1 0-1 0 0,-1 0 1 0 0,0-1 0 0 0,1 0-1 0 0,-2 0 1 0 0,1 0 0 0 0,0-1-1 0 0,-1 1-45 0 0,-3 2 26 0 0,-11 9 39 0 0,-2-1-1 0 0,0-1 1 0 0,0-2-1 0 0,-1 0 1 0 0,-1-1-1 0 0,1-1 1 0 0,-1-1 0 0 0,-1-2-1 0 0,-12 1-64 0 0,35-5 35 0 0,-1 0 0 0 0,1-1 0 0 0,-1 0 0 0 0,1 0 0 0 0,-1 0 0 0 0,1 0 0 0 0,-1 0 0 0 0,0-1 0 0 0,1 1 0 0 0,-1-1 0 0 0,1 0 0 0 0,-1 0 0 0 0,1 0 0 0 0,0-1 0 0 0,0 1 0 0 0,-1-1-1 0 0,1 0 1 0 0,0 0 0 0 0,0 0 0 0 0,1 0 0 0 0,-1-1 0 0 0,0 1 0 0 0,1-1 0 0 0,-1 1 0 0 0,1-1 0 0 0,0 0 0 0 0,0 0 0 0 0,0 0 0 0 0,0 0 0 0 0,1 0 0 0 0,-1-1 0 0 0,1 1 0 0 0,0 0 0 0 0,0-1 0 0 0,0 1 0 0 0,0-1 0 0 0,0 1 0 0 0,1-1 0 0 0,0 1 0 0 0,-1-1 0 0 0,2 1 0 0 0,-1-1 0 0 0,0 0 0 0 0,1 1 0 0 0,-1-1-1 0 0,1 1 1 0 0,0-1 0 0 0,0 1 0 0 0,0 0 0 0 0,1-1 0 0 0,-1 1 0 0 0,1 0 0 0 0,0 0 0 0 0,0 0 0 0 0,0 0 0 0 0,0 0 0 0 0,0 0 0 0 0,1 1 0 0 0,-1-1 0 0 0,1 1 0 0 0,0-1 0 0 0,0 1 0 0 0,0 0-35 0 0,1-1 9 0 0,1 0 1 0 0,0 0-1 0 0,0 1 0 0 0,1-1 1 0 0,-1 1-1 0 0,0 0 1 0 0,1 0-1 0 0,-1 1 0 0 0,1 0 1 0 0,-1 0-1 0 0,1 0 0 0 0,0 1 1 0 0,0-1-1 0 0,-1 1 0 0 0,1 1 1 0 0,0-1-1 0 0,-1 1 1 0 0,1 0-1 0 0,0 0 0 0 0,1 2-9 0 0,-6-1 1 0 0,1-1 0 0 0,-1 2 0 0 0,0-1 0 0 0,-1 0 0 0 0,1 0 0 0 0,0 0 0 0 0,0 0 0 0 0,-1 1 0 0 0,0-1 0 0 0,1 0 0 0 0,-1 0 0 0 0,0 1 0 0 0,0-1 0 0 0,0 0 0 0 0,0 1 0 0 0,-1-1 0 0 0,1 0 0 0 0,-1 0 0 0 0,1 1 0 0 0,-1-1 0 0 0,0 0 0 0 0,0 0 0 0 0,0 0 0 0 0,0 0 0 0 0,0 0 0 0 0,0 0 0 0 0,0 0 0 0 0,-1 0 0 0 0,1 0 0 0 0,-1-1 0 0 0,1 1 0 0 0,-1-1 0 0 0,0 1 0 0 0,0-1 0 0 0,0 1 0 0 0,0-1 0 0 0,0 0-1 0 0,-190 149-98 0 0,191-149 94 0 0,0 1 1 0 0,-1-1 0 0 0,1 1-1 0 0,0 0 1 0 0,0 0-1 0 0,0 0 1 0 0,0 0-1 0 0,0 0 1 0 0,0 0-1 0 0,1 0 1 0 0,-1 0-1 0 0,1 0 1 0 0,-1 0-1 0 0,1 0 1 0 0,0 1-1 0 0,0-1 1 0 0,0 0-1 0 0,0 0 1 0 0,0 0-1 0 0,0 0 1 0 0,1 1-1 0 0,-1-1 1 0 0,1 0-1 0 0,-1 0 1 0 0,1 0 0 0 0,0 0-1 0 0,0 0 1 0 0,0 0-1 0 0,0 0 1 0 0,0-1-1 0 0,0 1 1 0 0,1 0-1 0 0,-1 0 1 0 0,0-1-1 0 0,1 1 1 0 0,0-1-1 0 0,-1 1 4 0 0,0 0 11 0 0,0 0-1 0 0,0 0 1 0 0,0 0-1 0 0,0 0 1 0 0,-1 1-1 0 0,1-1 1 0 0,-1 0-1 0 0,1 0 1 0 0,-1 1-1 0 0,0-1 1 0 0,0 0-1 0 0,0 1 1 0 0,0-1-1 0 0,-1 0 1 0 0,1 1-1 0 0,0-1 1 0 0,-1 0-1 0 0,0 0 1 0 0,0 1-1 0 0,1-1 1 0 0,-1 0-1 0 0,0 0 1 0 0,-1 0-1 0 0,1 0 1 0 0,0 0-1 0 0,-1 0 1 0 0,1 0-1 0 0,-1-1 1 0 0,1 1-1 0 0,-1 0 1 0 0,0-1-1 0 0,0 1 1 0 0,0-1-1 0 0,0 0 1 0 0,0 0-1 0 0,0 0 1 0 0,0 0-1 0 0,0 0-10 0 0,-92 46-640 0 0,84-43 348 0 0,-29 10-2138 0 0,14-11-2332 0 0,23-3 1028 0 0,2 0 285 0 0</inkml:trace>
  <inkml:trace contextRef="#ctx0" brushRef="#br1" timeOffset="133791.723">10181 2771 696 0 0,'0'-1'126'0'0,"1"0"0"0"0,-1 0 0 0 0,0 0 0 0 0,1 0 0 0 0,-1 0 0 0 0,0 0 0 0 0,0 0 0 0 0,0 0 0 0 0,0 0 0 0 0,0 0 0 0 0,0-1 0 0 0,-1 1 0 0 0,1 0 0 0 0,0 0 0 0 0,0 0 0 0 0,-1 0 0 0 0,1 0 1 0 0,-1 0-1 0 0,1 0 0 0 0,-1 0 0 0 0,1 0 0 0 0,-1 0 0 0 0,0 1 0 0 0,1-1 0 0 0,-1 0 0 0 0,0 0 0 0 0,0 0 0 0 0,1 1 0 0 0,-1-1 0 0 0,0 0 0 0 0,0 1 0 0 0,0-1 0 0 0,0 1 0 0 0,0-1 0 0 0,0 1 0 0 0,0-1 0 0 0,0 1 0 0 0,0 0 0 0 0,0 0 0 0 0,0-1 0 0 0,0 1 0 0 0,0 0 0 0 0,-1 0 0 0 0,1 0 0 0 0,0 0 0 0 0,0 0 0 0 0,0 0 0 0 0,0 1 0 0 0,0-1 0 0 0,0 0 0 0 0,0 0 0 0 0,0 1 0 0 0,0-1 0 0 0,-1 1-126 0 0,-60 38 138 0 0,46-28-462 0 0,-55 28-3641 0 0,45-25 2079 0 0</inkml:trace>
  <inkml:trace contextRef="#ctx0" brushRef="#br1" timeOffset="134042.166">9514 2887 692 0 0,'-56'-41'9062'0'0,"55"41"-8642"0"0,1 0-28 0 0,1 12-165 0 0,1-1-1 0 0,0 0 1 0 0,1 1 0 0 0,1-1 0 0 0,0 0 0 0 0,0-1 0 0 0,1 1 0 0 0,0-1-1 0 0,1 0 1 0 0,0 0 0 0 0,7 8-227 0 0,20 36-1952 0 0,-13 2-3909 0 0,-18-39 2909 0 0</inkml:trace>
  <inkml:trace contextRef="#ctx0" brushRef="#br1" timeOffset="134509.612">9023 3500 596 0 0,'-132'-5'9192'0'0,"131"2"-9100"0"0,0 1-1 0 0,1 0 1 0 0,-1-1-1 0 0,0 1 1 0 0,1 0-1 0 0,-1-1 1 0 0,1 1-1 0 0,0-1 1 0 0,0 1-1 0 0,0-1 1 0 0,0 1 0 0 0,0 0-1 0 0,1-1 1 0 0,-1 1-1 0 0,1-1 1 0 0,-1 1-1 0 0,1 0 1 0 0,0-1-1 0 0,0 1 1 0 0,0 0-1 0 0,0 0 1 0 0,0-1-1 0 0,1 1 1 0 0,-1 0-1 0 0,1 0 1 0 0,-1 1-1 0 0,1-1 1 0 0,0 0-1 0 0,-1 0 1 0 0,1 1 0 0 0,0-1-1 0 0,0 1 1 0 0,0 0-1 0 0,1-1 1 0 0,-1 1-1 0 0,2 0-91 0 0,213-118 1058 0 0,-162 96-898 0 0,-54 22-124 0 0,0 8-13 0 0,0 0 1 0 0,-1-1 0 0 0,0 1-1 0 0,0 0 1 0 0,-1-1-1 0 0,1 1 1 0 0,-2 0 0 0 0,1-1-1 0 0,-1 1 1 0 0,0-1 0 0 0,0 0-1 0 0,0 0 1 0 0,-1 1 0 0 0,0-2-1 0 0,-1 1 1 0 0,1 0-1 0 0,-1-1 1 0 0,0 1 0 0 0,-4 3-24 0 0,-4 13 48 0 0,-91 243-1 0 0,101-260-25 0 0,0 0 0 0 0,0 1 0 0 0,0-1 0 0 0,0 1 0 0 0,1 0 0 0 0,0-1 0 0 0,1 1 0 0 0,-1 0 0 0 0,1 0 0 0 0,0-1 1 0 0,0 1-1 0 0,1 0 0 0 0,-1 0 0 0 0,1-1 0 0 0,1 1 0 0 0,-1 0 0 0 0,1-1 0 0 0,0 1 0 0 0,0-1 0 0 0,1 0 0 0 0,-1 0 0 0 0,1 0 1 0 0,1 0-1 0 0,-1 0 0 0 0,0-1 0 0 0,1 1 0 0 0,0-1 0 0 0,0 0 0 0 0,1 0 0 0 0,-1 0 0 0 0,1-1 0 0 0,-1 0 0 0 0,1 1 0 0 0,0-2 0 0 0,0 1 1 0 0,1-1-1 0 0,-1 1 0 0 0,0-1 0 0 0,1-1 0 0 0,0 1 0 0 0,-1-1 0 0 0,1 0 0 0 0,1 0-22 0 0,32-4 170 0 0,0-1-1 0 0,0-1 0 0 0,0-3 1 0 0,-1-1-1 0 0,0-1 0 0 0,-1-3 1 0 0,0-1-1 0 0,26-14-169 0 0,-53 24 29 0 0,184-87-68 0 0,-73 15-3149 0 0,-104 60 924 0 0,-8 3-3096 0 0,-7 6 1781 0 0</inkml:trace>
  <inkml:trace contextRef="#ctx0" brushRef="#br1" timeOffset="151252.574">7800 1349 8 0 0,'-23'-29'9384'0'0,"53"38"-9074"0"0,-1 1 1 0 0,0 2 0 0 0,-1 1-1 0 0,0 1 1 0 0,-1 1 0 0 0,-1 2-1 0 0,-1 0 1 0 0,0 2 0 0 0,-1 0-1 0 0,-1 2 1 0 0,-1 1-1 0 0,-1 0 1 0 0,-1 2 0 0 0,-1 0-1 0 0,-1 2 1 0 0,-1 0 0 0 0,-1 0-1 0 0,-2 2 1 0 0,0-1 0 0 0,-2 2-1 0 0,-1 0 1 0 0,5 25-311 0 0,-3 143 716 0 0,-42-122-4627 0 0,10-66-3231 0 0,18-9 3829 0 0</inkml:trace>
  <inkml:trace contextRef="#ctx0" brushRef="#br1" timeOffset="152343.393">7780 1493 424 0 0,'-30'-13'5032'0'0,"16"8"1149"0"0,35 19-5045 0 0,26 8-329 0 0,40 35 782 0 0,-88-51-1553 0 0,0 0-1 0 0,0 1 0 0 0,0-1 1 0 0,-1 0-1 0 0,0 0 0 0 0,-1 0 0 0 0,1-1 1 0 0,-1 1-1 0 0,0 0 0 0 0,0-1 0 0 0,-1 0 1 0 0,1 0-1 0 0,-1 0 0 0 0,-1 0 1 0 0,1 0-1 0 0,-1-1 0 0 0,1 0 0 0 0,-1 0 1 0 0,0 0-1 0 0,-1-1 0 0 0,1 0 1 0 0,0 1-1 0 0,-1-2 0 0 0,-4 2-35 0 0,-95 52 313 0 0,103-55-306 0 0,-1 0 0 0 0,0-1 0 0 0,0 1 0 0 0,0 0 0 0 0,0-1 0 0 0,0 0 0 0 0,1 1 0 0 0,-1-1 0 0 0,0 0 0 0 0,0-1 0 0 0,0 1 0 0 0,0 0 0 0 0,0-1 0 0 0,0 0 0 0 0,0 0 0 0 0,1 1-1 0 0,-1-2 1 0 0,0 1 0 0 0,1 0 0 0 0,-1-1 0 0 0,0 1 0 0 0,1-1 0 0 0,0 1 0 0 0,-1-1 0 0 0,1 0 0 0 0,0 0 0 0 0,0 0 0 0 0,0-1 0 0 0,0 1 0 0 0,1 0 0 0 0,-1-1 0 0 0,0 1 0 0 0,1-1 0 0 0,0 1 0 0 0,0-1 0 0 0,0 0 0 0 0,0 0 0 0 0,0 1 0 0 0,0-1 0 0 0,1 0 0 0 0,-1 0 0 0 0,1 0 0 0 0,0 0 0 0 0,0 0 0 0 0,0 0 0 0 0,0 0 0 0 0,0 0 0 0 0,1 0 0 0 0,-1 1 0 0 0,1-1 0 0 0,0 0 0 0 0,0 0 0 0 0,0 0 0 0 0,0 1 0 0 0,0-1 0 0 0,1 1 0 0 0,-1-1 0 0 0,1 1 0 0 0,0-1 0 0 0,0 1 0 0 0,0 0 0 0 0,0 0 0 0 0,0 0 0 0 0,0 0 0 0 0,0 0 0 0 0,1 0-7 0 0,-1 0-5 0 0,-1 0 0 0 0,1 0 0 0 0,0 0 0 0 0,0 0 0 0 0,0 1 0 0 0,1-1 0 0 0,-1 1 0 0 0,0 0 0 0 0,1-1 0 0 0,-1 1 0 0 0,0 0 0 0 0,1 0 0 0 0,-1 1 0 0 0,1-1 0 0 0,0 0 0 0 0,-1 1 0 0 0,1-1 0 0 0,0 1 0 0 0,-1 0 0 0 0,1 0 0 0 0,-1 0 0 0 0,1 1 0 0 0,0-1 0 0 0,-1 0 0 0 0,1 1 0 0 0,0 0 0 0 0,-1-1 0 0 0,1 1 0 0 0,-1 0 0 0 0,0 0 0 0 0,1 1 0 0 0,-1-1 0 0 0,0 0 0 0 0,0 1 0 0 0,1 0 0 0 0,-1 0 5 0 0,0 0 8 0 0,-1-1 1 0 0,1 1 0 0 0,-1-1-1 0 0,0 1 1 0 0,0 0 0 0 0,0 0 0 0 0,0 0-1 0 0,0 0 1 0 0,0 0 0 0 0,-1 0 0 0 0,1 0-1 0 0,-1 0 1 0 0,1 0 0 0 0,-1 0-1 0 0,0 0 1 0 0,0 0 0 0 0,1 0 0 0 0,-2 0-1 0 0,1 0 1 0 0,0 0 0 0 0,0 0 0 0 0,-1 1-1 0 0,1-1 1 0 0,-1 0 0 0 0,1 0-1 0 0,-1 0 1 0 0,0-1 0 0 0,0 1 0 0 0,0 0-1 0 0,0 0 1 0 0,0 0 0 0 0,0-1 0 0 0,-1 1-1 0 0,1 0 1 0 0,-1-1 0 0 0,1 1-1 0 0,-2 0-8 0 0,-68 61 136 0 0,62-56-122 0 0,-26 20 28 0 0,0-2 1 0 0,-2-2 0 0 0,0-1 0 0 0,-2-2 0 0 0,0-1 0 0 0,-1-3 0 0 0,-1-1 0 0 0,-38 8-43 0 0,68-21 68 0 0,1-1 1 0 0,-1 0-1 0 0,1 0 0 0 0,-1-1 0 0 0,0-1 1 0 0,1 0-1 0 0,-1 0 0 0 0,1-1 1 0 0,0-1-1 0 0,0 0 0 0 0,-1 0 0 0 0,2-1 1 0 0,-1 0-1 0 0,-7-4-68 0 0,16 7 42 0 0,57 78-20 0 0,-55-75-9 0 0,1 0-1 0 0,-1 0 1 0 0,0 0-1 0 0,0 0 1 0 0,0 1-1 0 0,0-1 1 0 0,0 0-1 0 0,0 1 1 0 0,-1-1 0 0 0,1 1-1 0 0,-1-1 1 0 0,0 1-1 0 0,1-1 1 0 0,-1 1-1 0 0,0-1 1 0 0,-1 1-1 0 0,1-1 1 0 0,0 1 0 0 0,-1-1-1 0 0,1 1 1 0 0,-1-1-1 0 0,0 0 1 0 0,0 1-1 0 0,0-1 1 0 0,0 0-1 0 0,0 1 1 0 0,-1-1-1 0 0,1 0 1 0 0,-1 1-13 0 0,-3 3 76 0 0,0 0 1 0 0,0 0-1 0 0,-1 0 1 0 0,0-1-1 0 0,0 0 0 0 0,0 0 1 0 0,0 0-1 0 0,-1-1 0 0 0,0 0 1 0 0,0 0-1 0 0,0-1 1 0 0,0 1-1 0 0,-1-2 0 0 0,1 1 1 0 0,-1-1-1 0 0,0 0 1 0 0,1-1-1 0 0,-1 0 0 0 0,0 0 1 0 0,0-1-1 0 0,0 1 0 0 0,0-2 1 0 0,0 1-1 0 0,0-1 1 0 0,1-1-1 0 0,-1 1 0 0 0,0-1 1 0 0,1 0-1 0 0,-1-1 1 0 0,1 0-1 0 0,0 0 0 0 0,0-1 1 0 0,0 0-1 0 0,0 0 0 0 0,0 0 1 0 0,1-1-1 0 0,0 0 1 0 0,0 0-1 0 0,-1-3-76 0 0,0-59-2692 0 0,27 24-2197 0 0,-6 15-1991 0 0,-9 15 2757 0 0</inkml:trace>
  <inkml:trace contextRef="#ctx0" brushRef="#br1" timeOffset="152677.373">7568 1252 308 0 0,'13'-8'7811'0'0,"-43"54"-12580"0"0,19-36 2883 0 0</inkml:trace>
  <inkml:trace contextRef="#ctx0" brushRef="#br1" timeOffset="152941.84">7344 1395 304 0 0,'-23'24'8119'0'0,"23"20"-7823"0"0,-1 4-3135 0 0,-5-31 613 0 0,-1-1 168 0 0</inkml:trace>
  <inkml:trace contextRef="#ctx0" brushRef="#br1" timeOffset="153215.719">6604 2146 184 0 0,'4'31'5040'0'0,"49"68"-254"0"0,1-51-4852 0 0,-37-43-1147 0 0,-9-4-3526 0 0,-8-1 2491 0 0</inkml:trace>
  <inkml:trace contextRef="#ctx0" brushRef="#br1" timeOffset="153548.553">6608 1886 344 0 0,'-65'-82'8216'0'0,"82"110"-4405"0"0,23 32-2483 0 0,46 34 406 0 0,-133-19-1238 0 0,-51 17-256 0 0,33-39-2159 0 0,59-51 541 0 0,5-1-5875 0 0,1-1 4090 0 0</inkml:trace>
  <inkml:trace contextRef="#ctx0" brushRef="#br1" timeOffset="153814.473">6487 2063 128 0 0,'-1'-15'9577'0'0,"33"65"-8777"0"0,-22-11-6775 0 0,-11-30 3425 0 0</inkml:trace>
  <inkml:trace contextRef="#ctx0" brushRef="#br1" timeOffset="154293.882">6186 2324 164 0 0,'-26'-10'6494'0'0,"27"5"-6254"0"0,0 0 0 0 0,1 0 0 0 0,-1 0 1 0 0,1 0-1 0 0,0 0 0 0 0,0 1 0 0 0,1-1 0 0 0,-1 1 1 0 0,1-1-1 0 0,0 1 0 0 0,0 0 0 0 0,0 0 0 0 0,1 0 0 0 0,-1 1 1 0 0,1-1-1 0 0,0 1 0 0 0,0 0 0 0 0,0 0 0 0 0,0 0 1 0 0,1 0-241 0 0,46-48 1938 0 0,-51 51-1827 0 0,-90 68 1074 0 0,-77 37-832 0 0,164-103-214 0 0,1 1-1 0 0,-2-1 1 0 0,1 0-1 0 0,0-1 1 0 0,0 1-1 0 0,0 0 1 0 0,-1-1 0 0 0,1 0-1 0 0,-1 0 1 0 0,1 0-1 0 0,-1 0 1 0 0,0 0-1 0 0,1-1 1 0 0,-1 0-1 0 0,0 1 1 0 0,1-1-1 0 0,-1-1 1 0 0,0 1-1 0 0,1 0 1 0 0,-1-1-1 0 0,0 0 1 0 0,1 0-1 0 0,-1 0 1 0 0,1 0-1 0 0,-1-1 1 0 0,1 1-1 0 0,0-1 1 0 0,0 0-1 0 0,0 0 1 0 0,0 0-1 0 0,0 0 1 0 0,0-1-1 0 0,-1 0-138 0 0,-88-108 771 0 0,91 106-1609 0 0,2 5-3320 0 0,0 1-4492 0 0,11 14 4857 0 0</inkml:trace>
  <inkml:trace contextRef="#ctx0" brushRef="#br1" timeOffset="154761.248">5788 2424 784 0 0,'0'0'874'0'0,"0"0"-34"0"0,0 0-53 0 0,0 0-52 0 0,-14 18 2100 0 0,-179 120 1920 0 0,152-114-3272 0 0,40-23-1456 0 0,1 0 0 0 0,-1 0 0 0 0,0 0 0 0 0,1 0 0 0 0,-1 0 0 0 0,0 0 0 0 0,1 0 0 0 0,-1 0 1 0 0,1 0-1 0 0,0 1 0 0 0,-1-1 0 0 0,1 0 0 0 0,0 0 0 0 0,0 1 0 0 0,0-1 0 0 0,0 0 1 0 0,0 0-1 0 0,0 1 0 0 0,0-1 0 0 0,0 0 0 0 0,1 0 0 0 0,-1 1 0 0 0,0-1 0 0 0,1 0 0 0 0,-1 0 1 0 0,1 0-1 0 0,-1 0 0 0 0,1 0 0 0 0,0 0 0 0 0,-1 0 0 0 0,1 0 0 0 0,0 0 0 0 0,0 0 1 0 0,-1 0-1 0 0,1 0 0 0 0,0 0 0 0 0,0 0 0 0 0,0-1 0 0 0,0 1 0 0 0,0 0 0 0 0,1-1 1 0 0,-1 1-1 0 0,1 0-27 0 0,3 5 179 0 0,-4-2-105 0 0,0 1 1 0 0,0-1-1 0 0,0 1 0 0 0,-1 0 1 0 0,1-1-1 0 0,-1 1 0 0 0,0 0 1 0 0,-1-1-1 0 0,1 1 0 0 0,-1 0 1 0 0,0-1-1 0 0,0 1 0 0 0,0-1 1 0 0,-1 1-1 0 0,1-1 0 0 0,-1 1 1 0 0,0-1-1 0 0,-1 0 0 0 0,1 0 1 0 0,-1 0-1 0 0,1 0 0 0 0,-1-1 1 0 0,0 1-1 0 0,-4 2-74 0 0,2-1 136 0 0,0-1-1 0 0,0 0 1 0 0,-1 0 0 0 0,0-1-1 0 0,1 1 1 0 0,-1-1 0 0 0,-1-1-1 0 0,1 1 1 0 0,0-1 0 0 0,-1 0-1 0 0,1 0 1 0 0,-1-1 0 0 0,1 0-1 0 0,-1 0 1 0 0,0 0 0 0 0,1-1-1 0 0,-1 0 1 0 0,0-1 0 0 0,0 1-1 0 0,1-1 1 0 0,-1-1 0 0 0,1 1-1 0 0,-1-1 1 0 0,1 0 0 0 0,-1 0-1 0 0,1-1 1 0 0,0 0 0 0 0,-5-3-136 0 0,-35-68-2431 0 0,39 49-863 0 0,-1 11-4113 0 0,8 13 3534 0 0</inkml:trace>
  <inkml:trace contextRef="#ctx0" brushRef="#br1" timeOffset="155034.981">5070 2641 120 0 0,'-12'28'3568'0'0,"10"-16"-3052"0"0,1 1 1 0 0,0-1-1 0 0,1 1 1 0 0,1 0-1 0 0,0-1 1 0 0,0 1-1 0 0,2-1 0 0 0,-1 1 1 0 0,1-1-1 0 0,1 0 1 0 0,0 0-1 0 0,6 10-516 0 0,-5-10 157 0 0,1-1 0 0 0,0 0-1 0 0,0-1 1 0 0,1 1 0 0 0,1-1-1 0 0,0 0 1 0 0,0-1-1 0 0,1 0 1 0 0,0 0 0 0 0,0-1-1 0 0,1 0 1 0 0,0-1-1 0 0,1 0 1 0 0,-1 0 0 0 0,1-1-1 0 0,1-1 1 0 0,-1 0 0 0 0,1 0-1 0 0,0-1 1 0 0,2 0-157 0 0,7-1-126 0 0,1 0 0 0 0,0-2 0 0 0,-1 0 0 0 0,1-2 0 0 0,0 0 0 0 0,-1-1 0 0 0,1-2 0 0 0,-1 0 0 0 0,0-1 0 0 0,9-4 126 0 0,123-58-6580 0 0,-109 42 3670 0 0</inkml:trace>
  <inkml:trace contextRef="#ctx0" brushRef="#br1" timeOffset="155304.276">6396 1835 356 0 0,'0'0'896'0'0,"4"-4"-68"0"0,-4 4-92 0 0,0 0-64 0 0,0 0-84 0 0,0 0-56 0 0,0-5-52 0 0,0 5-39 0 0,0 0-45 0 0,0 0-72 0 0,0 0-176 0 0,6 19-228 0 0,-6-13-288 0 0,0-6-629 0 0,-4 9-1071 0 0,2-2 480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9:52.211"/>
    </inkml:context>
    <inkml:brush xml:id="br0">
      <inkml:brushProperty name="width" value="0.05" units="cm"/>
      <inkml:brushProperty name="height" value="0.05" units="cm"/>
      <inkml:brushProperty name="color" value="#004F8B"/>
    </inkml:brush>
    <inkml:brush xml:id="br1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11 0 720 0 0,'-10'10'2714'0'0,"12"-7"3202"0"0,246-1-379 0 0,-61-3-4440 0 0,-101 3-1589 0 0,-9-1-2404 0 0,-26 0-3133 0 0,-25 1 2334 0 0</inkml:trace>
  <inkml:trace contextRef="#ctx0" brushRef="#br0" timeOffset="3851.174">1165 13 504 0 0,'0'0'665'0'0,"0"0"-26"0"0,0 0 15 0 0,0 0 23 0 0,26 6 1258 0 0,391-8 3604 0 0,-197-5-4434 0 0,1495 13 3661 0 0,-1315 25-4103 0 0,-278-10-1231 0 0,-149-4-4972 0 0,8-11 1361 0 0,0-3 319 0 0</inkml:trace>
  <inkml:trace contextRef="#ctx0" brushRef="#br0" timeOffset="6317.69">1858 96 536 0 0,'-54'-43'5549'0'0,"39"40"-5259"0"0,0 1-1 0 0,-1 0 0 0 0,1 1 1 0 0,0 0-1 0 0,-1 2 1 0 0,1 0-1 0 0,0 0 0 0 0,-1 2 1 0 0,1-1-1 0 0,0 2 0 0 0,-3 1-289 0 0,-101 36-5049 0 0,117-40 4879 0 0,-23 8-2107 0 0</inkml:trace>
  <inkml:trace contextRef="#ctx0" brushRef="#br0" timeOffset="4184.631">3443 285 188 0 0,'0'0'1097'0'0,"-1"1"5816"0"0,-1 13-6545 0 0,4 5 244 0 0,2 0 0 0 0,0 0 1 0 0,2-1-1 0 0,0 1 0 0 0,0-1 0 0 0,2-1 0 0 0,0 1 0 0 0,10 13-612 0 0,24 58-5026 0 0,-42-87 1833 0 0,-2 4 245 0 0</inkml:trace>
  <inkml:trace contextRef="#ctx0" brushRef="#br0" timeOffset="5232.913">3259 233 932 0 0,'-27'-37'6140'0'0,"32"65"-1701"0"0,100 186-341 0 0,-104-213-4080 0 0,0 0 0 0 0,-1 0-1 0 0,1 0 1 0 0,0 0-1 0 0,0 0 1 0 0,-1 1-1 0 0,1-1 1 0 0,0 0 0 0 0,-1 0-1 0 0,1 1 1 0 0,-1-1-1 0 0,0 0 1 0 0,1 1 0 0 0,-1-1-1 0 0,0 0 1 0 0,0 1-1 0 0,0-1 1 0 0,0 1-1 0 0,0-1 1 0 0,0 0 0 0 0,0 1-1 0 0,-1-1 1 0 0,1 0-1 0 0,0 1 1 0 0,-1-1-1 0 0,1 0 1 0 0,-1 1 0 0 0,1-1-1 0 0,-1 0 1 0 0,0 0-1 0 0,1 0 1 0 0,-1 0-1 0 0,0 1 1 0 0,0-1 0 0 0,0 0-1 0 0,0 0 1 0 0,0-1-1 0 0,0 1 1 0 0,0 0-1 0 0,0 0 1 0 0,0 0 0 0 0,-1-1-1 0 0,1 1 1 0 0,0 0-1 0 0,0-1 1 0 0,-1 1 0 0 0,1-1-1 0 0,0 0 1 0 0,-1 1-1 0 0,1-1 1 0 0,0 0-1 0 0,-1 0 1 0 0,1 0 0 0 0,-1 0-1 0 0,0 0-17 0 0,-79 0 313 0 0,70-3-281 0 0,0 0 0 0 0,0-1 0 0 0,0 0 0 0 0,1 0 0 0 0,0-1 0 0 0,0-1 0 0 0,0 0-1 0 0,0 0 1 0 0,1-1 0 0 0,0 0 0 0 0,0 0 0 0 0,-4-6-32 0 0,13 13-10 0 0,-34 37-640 0 0,-14-59-345 0 0,47 21 936 0 0,-72 26-898 0 0,70-25 893 0 0,-1 0-1 0 0,0 0 0 0 0,0 0 0 0 0,0-1 0 0 0,0 0 0 0 0,0 1 1 0 0,0-1-1 0 0,1 0 0 0 0,-1-1 0 0 0,0 1 0 0 0,1-1 1 0 0,-1 0-1 0 0,1 1 0 0 0,0-2 0 0 0,-1 1 0 0 0,1 0 0 0 0,0-1 1 0 0,0 1-1 0 0,0-1 0 0 0,1 0 0 0 0,-1 0 0 0 0,1 0 1 0 0,-1-1 64 0 0,-18-1-397 0 0,-40 32 793 0 0,-120-9 413 0 0,113 23 151 0 0,18-2-189 0 0,-83-13-1843 0 0,42-26-7460 0 0,72-1 5130 0 0</inkml:trace>
  <inkml:trace contextRef="#ctx0" brushRef="#br0" timeOffset="6075.285">2129 255 704 0 0,'-24'4'3732'0'0,"21"-2"-3581"0"0,1 0 0 0 0,-1 0-1 0 0,1 0 1 0 0,-1 1 0 0 0,1-1 0 0 0,0 1 0 0 0,0-1 0 0 0,0 1 0 0 0,0 0 0 0 0,0 0 0 0 0,1 0 0 0 0,-1 0 0 0 0,1 0 0 0 0,0 0-1 0 0,0 0 1 0 0,0 1 0 0 0,0-1 0 0 0,1 0 0 0 0,-1 1 0 0 0,1-1 0 0 0,0 0 0 0 0,0 1 0 0 0,0-1 0 0 0,0 0 0 0 0,1 1-1 0 0,-1-1 1 0 0,1 0 0 0 0,0 0 0 0 0,0 1 0 0 0,0-1 0 0 0,0 0 0 0 0,1 0 0 0 0,-1 0 0 0 0,1 0 0 0 0,0 0 0 0 0,0 0-1 0 0,0-1 1 0 0,0 1 0 0 0,0-1 0 0 0,0 1 0 0 0,1-1 0 0 0,-1 0 0 0 0,1 0 0 0 0,0 0 0 0 0,0 0 0 0 0,0 0 0 0 0,0-1-1 0 0,0 1 1 0 0,1-1-151 0 0,126 60 2813 0 0,-129-61-2692 0 0,7 8 304 0 0,-13 7 226 0 0,-84 15-150 0 0,60-23-402 0 0,16-3-40 0 0,-1 0-1 0 0,1 0 0 0 0,0-2 0 0 0,-1 0 1 0 0,0 0-1 0 0,0-1 0 0 0,1-1 1 0 0,-1-1-1 0 0,0 0 0 0 0,1 0 0 0 0,-1-1 1 0 0,-9-3-59 0 0,16 1 102 0 0,1 0 1 0 0,0 0-1 0 0,0-1 1 0 0,0 0-1 0 0,0 0 1 0 0,1 0 0 0 0,0-1-1 0 0,0 0 1 0 0,1 0-1 0 0,-1 0 1 0 0,1 0 0 0 0,0-1-1 0 0,1 0 1 0 0,0 0-1 0 0,0 0 1 0 0,0 0-1 0 0,1 0 1 0 0,0 0 0 0 0,0-1-1 0 0,1 1 1 0 0,0-6-103 0 0,1 12 24 0 0,-10-25-28 0 0,-15 22-20 0 0,1 2 0 0 0,0 0 0 0 0,-1 1 0 0 0,1 2 0 0 0,-1 0 0 0 0,1 2 1 0 0,-18 4 23 0 0,17-4-19 0 0,-120 32-213 0 0,144-34 232 0 0,0-1 0 0 0,0 1-1 0 0,0 0 1 0 0,0 0 0 0 0,1-1-1 0 0,-1 1 1 0 0,0 0 0 0 0,0 0-1 0 0,0 0 1 0 0,1 0 0 0 0,-1 0-1 0 0,1 0 1 0 0,-1 0 0 0 0,0 0-1 0 0,1 0 1 0 0,0 0 0 0 0,-1 0-1 0 0,1 1 1 0 0,0-1 0 0 0,0 0-1 0 0,-1 0 1 0 0,1 0-1 0 0,0 0 1 0 0,0 1 0 0 0,0-1-1 0 0,0 0 1 0 0,1 0 0 0 0,-1 0-1 0 0,0 1 1 0 0,0-1 0 0 0,1 0-1 0 0,-1 0 1 0 0,1 0 0 0 0,-1 0-1 0 0,1 0 1 0 0,-1 0 0 0 0,1 0-1 0 0,0 0 1 0 0,-1 0 0 0 0,1 0-1 0 0,0 0 1 0 0,0 0 0 0 0,0-1-1 0 0,-1 1 1 0 0,1 0 0 0 0,0 0-1 0 0,0-1 1 0 0,0 1 0 0 0,0-1-1 0 0,1 1 1 0 0,-1-1 0 0 0,0 1-1 0 0,0-1 1 0 0,0 0-1 0 0,0 1 1 0 0,0-1 0 0 0,1 0-1 0 0,-1 0 1 0 0,0 0 0 0 0,0 0-1 0 0,0 0 1 0 0,0 0 0 0 0,1 0-1 0 0,-1 0 1 0 0,15 3-13 0 0,0 1-1 0 0,0-2 1 0 0,0 0-1 0 0,0-1 1 0 0,1-1-1 0 0,-1 0 0 0 0,0-1 1 0 0,0-1-1 0 0,0 0 1 0 0,13-5 13 0 0,45-16-4436 0 0,-54 5-3323 0 0,-18 11 4079 0 0</inkml:trace>
  <inkml:trace contextRef="#ctx0" brushRef="#br0" timeOffset="11447.332">2737 1998 120 0 0,'0'0'620'0'0,"0"0"-31"0"0,0 0-61 0 0,0 0-18 0 0,0 0-28 0 0,0 0-39 0 0,0 0-29 0 0,-4-2-34 0 0,-14-5-16 0 0,0 1 0 0 0,-1 1 0 0 0,1 1 1 0 0,-1 0-1 0 0,0 1 0 0 0,-1 2 0 0 0,1 0 1 0 0,0 0-1 0 0,0 2 0 0 0,-8 1-364 0 0,-12-1 345 0 0,-299 0 1569 0 0,76-11-737 0 0,-185-26 454 0 0,219 13-1051 0 0,-287 1 632 0 0,186 19-88 0 0,158-18-512 0 0,151 18-1556 0 0,18 2 72 0 0,2 1-212 0 0,-5 6-1620 0 0,3-4-1944 0 0,-1 1 1233 0 0</inkml:trace>
  <inkml:trace contextRef="#ctx0" brushRef="#br0" timeOffset="7572.626">448 1239 700 0 0,'-67'-65'12361'0'0,"67"65"-11894"0"0,0 0-53 0 0,0 0-12 0 0,-1 17 347 0 0,59 264 2847 0 0,-39-207-3417 0 0,2-29-3484 0 0,-9-35 914 0 0,-4-8-4148 0 0,5-2 2806 0 0</inkml:trace>
  <inkml:trace contextRef="#ctx0" brushRef="#br0" timeOffset="8207.342">1036 1216 876 0 0,'43'-18'8172'0'0,"-42"17"-7777"0"0,-1 1-35 0 0,0 0-35 0 0,-5 1-33 0 0,-292 37 1904 0 0,279-35-2128 0 0,16-3-63 0 0,0 0 1 0 0,0 1-1 0 0,-1-1 1 0 0,1 0-1 0 0,0 1 1 0 0,0-1-1 0 0,0 1 1 0 0,0 0-1 0 0,0 0 1 0 0,0 0-1 0 0,0 0 1 0 0,0 0-1 0 0,0 0 1 0 0,0 0-1 0 0,0 1 1 0 0,1-1-1 0 0,-1 1 1 0 0,0-1-1 0 0,1 1 1 0 0,0 0-1 0 0,-1 0 1 0 0,1-1-1 0 0,0 1 1 0 0,0 0-1 0 0,0 0 1 0 0,0 0-1 0 0,0 0 1 0 0,0 0-1 0 0,1 1 1 0 0,-1-1-1 0 0,1 0 1 0 0,-1 1-6 0 0,-13 77 478 0 0,15-77-465 0 0,1-1 1 0 0,-1 1-1 0 0,1-1 1 0 0,0 1-1 0 0,0-1 1 0 0,0 0-1 0 0,0 0 1 0 0,0 0-1 0 0,1 0 0 0 0,-1 0 1 0 0,0-1-1 0 0,1 1 1 0 0,-1-1-1 0 0,1 1 1 0 0,0-1-1 0 0,-1 0 1 0 0,1 0-1 0 0,0 0 1 0 0,0 0-1 0 0,0-1 0 0 0,0 1 1 0 0,0-1-1 0 0,0 0 1 0 0,0 0-1 0 0,0 0 1 0 0,0 0-1 0 0,0 0 1 0 0,-1-1-1 0 0,1 1 1 0 0,0-1-1 0 0,0 0 0 0 0,0 1 1 0 0,0-1-1 0 0,-1-1 1 0 0,4 0-14 0 0,-6 2 5 0 0,10-2 102 0 0,0 0 1 0 0,0 1-1 0 0,-1 1 0 0 0,1-1 1 0 0,0 2-1 0 0,0-1 1 0 0,0 1-1 0 0,0 1 0 0 0,-1 0 1 0 0,1 0-1 0 0,-1 1 1 0 0,1 0-1 0 0,-1 1 0 0 0,0 0 1 0 0,0 0-1 0 0,-1 1 0 0 0,1 0 1 0 0,-1 1-1 0 0,0 0 1 0 0,0 0-1 0 0,-1 0 0 0 0,0 1 1 0 0,0 0-1 0 0,-1 1 0 0 0,0-1 1 0 0,0 1-1 0 0,0 1 1 0 0,-1-1-1 0 0,0 1 0 0 0,-1 0 1 0 0,0 0-1 0 0,-1 0 1 0 0,1 0-1 0 0,-1 3-107 0 0,-4-4 107 0 0,-1-1-1 0 0,0 0 1 0 0,0 1 0 0 0,0-1-1 0 0,-1 0 1 0 0,0 0 0 0 0,-1 0-1 0 0,0 0 1 0 0,0-1 0 0 0,0 0-1 0 0,-1 1 1 0 0,1-1 0 0 0,-1-1-1 0 0,-1 1 1 0 0,1-1 0 0 0,-1 0-1 0 0,0 0 1 0 0,0-1 0 0 0,-1 0-1 0 0,1 0 1 0 0,-1 0 0 0 0,0-1-1 0 0,0 0 1 0 0,0 0 0 0 0,0 0 0 0 0,-1-1-1 0 0,1-1 1 0 0,-1 1 0 0 0,1-1-1 0 0,-1 0 1 0 0,-6-1-107 0 0,-22 9 280 0 0,-19 0-3070 0 0,54-9 1832 0 0,1 0-114 0 0,37-28-8304 0 0,-21 17 5520 0 0</inkml:trace>
  <inkml:trace contextRef="#ctx0" brushRef="#br0" timeOffset="8501.003">1602 1325 580 0 0,'14'-11'3190'0'0,"-10"17"2750"0"0,-111 135-1678 0 0,-59 54-1110 0 0,146-168-2700 0 0,-13 13-2891 0 0,32-39 1495 0 0,1-1-135 0 0,0 0-255 0 0,0 0-884 0 0,0 0-1401 0 0,0 0 276 0 0</inkml:trace>
  <inkml:trace contextRef="#ctx0" brushRef="#br0" timeOffset="8763.069">1371 1405 660 0 0,'-6'-8'3790'0'0,"5"8"1299"0"0,7 25-3262 0 0,-3-10-1420 0 0,0 1-1 0 0,1-1 1 0 0,0 0 0 0 0,2 0 0 0 0,0 0 0 0 0,0-1 0 0 0,1 0 0 0 0,1 0 0 0 0,1-1 0 0 0,-1 0-1 0 0,2 0 1 0 0,0-1 0 0 0,1 0 0 0 0,10 9-407 0 0,21 12-3044 0 0,6-4-3926 0 0,-42-26 3006 0 0</inkml:trace>
  <inkml:trace contextRef="#ctx0" brushRef="#br0" timeOffset="9188.986">1905 1248 88 0 0,'-3'-11'3226'0'0,"3"10"2662"0"0,1 10-2534 0 0,0-1-3143 0 0,0-1-1155 0 0,106 346 5712 0 0,-104-342-5515 0 0,5 16-1191 0 0,0-11-5511 0 0,-5-11 3816 0 0</inkml:trace>
  <inkml:trace contextRef="#ctx0" brushRef="#br0" timeOffset="14809.951">3671 1715 240 0 0,'-1'-7'10690'0'0,"3"4"-11352"0"0,-1 2 1110 0 0,33-2 735 0 0,41-3 1112 0 0,22 2-4445 0 0,-90 4 451 0 0,-2 0 773 0 0,-3 2-2948 0 0,2 4 753 0 0</inkml:trace>
  <inkml:trace contextRef="#ctx0" brushRef="#br0" timeOffset="15081.786">3560 1939 220 0 0,'12'8'3072'0'0,"154"-1"5044"0"0,-97-11-6624 0 0,6-6-3882 0 0,-74 9 444 0 0,-1 1-1296 0 0,0 0 248 0 0</inkml:trace>
  <inkml:trace contextRef="#ctx0" brushRef="#br0" timeOffset="12337.243">563 2479 884 0 0,'0'-14'4264'0'0,"15"5"-3833"0"0,2 0 0 0 0,-1 1 0 0 0,1 1 0 0 0,0 0 0 0 0,1 2 1 0 0,0 0-1 0 0,0 1 0 0 0,0 0 0 0 0,0 2 0 0 0,0 0 0 0 0,1 1 0 0 0,6 1-431 0 0,-10-1 257 0 0,11-2 167 0 0,0 2 1 0 0,1 1 0 0 0,-1 0 0 0 0,0 2-1 0 0,0 2 1 0 0,-1 0 0 0 0,1 1 0 0 0,-1 2 0 0 0,0 0-1 0 0,0 2 1 0 0,8 5-425 0 0,-31-14 27 0 0,-1 0-1 0 0,0 1 1 0 0,1-1 0 0 0,-1 1-1 0 0,0-1 1 0 0,0 1 0 0 0,1-1-1 0 0,-1 1 1 0 0,0 0 0 0 0,0 0-1 0 0,0 0 1 0 0,0-1 0 0 0,0 1-1 0 0,0 0 1 0 0,0 0 0 0 0,0 0-1 0 0,0 1 1 0 0,-1-1 0 0 0,1 0-1 0 0,0 0 1 0 0,-1 0 0 0 0,1 1-1 0 0,-1-1 1 0 0,1 0-1 0 0,-1 0 1 0 0,0 1 0 0 0,1-1-1 0 0,-1 0 1 0 0,0 1 0 0 0,0-1-1 0 0,0 1 1 0 0,0-1 0 0 0,0 0-1 0 0,0 1 1 0 0,0-1 0 0 0,-1 0-1 0 0,1 1 1 0 0,0-1 0 0 0,-1 0-1 0 0,1 0 1 0 0,-1 1 0 0 0,0-1-1 0 0,1 0 1 0 0,-1 0 0 0 0,0 0-1 0 0,0 1 1 0 0,1-1 0 0 0,-1 0-1 0 0,0 0 1 0 0,0 0 0 0 0,0-1-1 0 0,0 1 1 0 0,0 0 0 0 0,-1 0-1 0 0,1-1 1 0 0,0 1 0 0 0,0 0-1 0 0,-1 0-26 0 0,-82 41 439 0 0,74-38-372 0 0,-128 40 505 0 0,228-57-454 0 0,-72 12-105 0 0,1 1 1 0 0,-1 1-1 0 0,1 1 1 0 0,-1 0 0 0 0,0 2-1 0 0,0 0 1 0 0,0 1-1 0 0,0 0 1 0 0,-1 2-1 0 0,0 0 1 0 0,0 1 0 0 0,0 0-1 0 0,-1 2 1 0 0,1 1-14 0 0,-15-10 22 0 0,0 0 1 0 0,0 0 0 0 0,0 0 0 0 0,0 0-1 0 0,0 1 1 0 0,-1-1 0 0 0,1 0 0 0 0,0 1-1 0 0,-1-1 1 0 0,1 1 0 0 0,-1 0 0 0 0,0 0-1 0 0,1-1 1 0 0,-1 1 0 0 0,0 0-1 0 0,0 0 1 0 0,0 0 0 0 0,0 0 0 0 0,-1 0-1 0 0,1 0 1 0 0,-1 1 0 0 0,1-1 0 0 0,-1 0-1 0 0,0 0 1 0 0,1 0 0 0 0,-1 0 0 0 0,0 1-1 0 0,0-1 1 0 0,-1 0 0 0 0,1 0 0 0 0,0 0-1 0 0,-1 1 1 0 0,1-1 0 0 0,-1 0-1 0 0,0 0 1 0 0,0 0 0 0 0,0 0 0 0 0,0 0-1 0 0,0 0 1 0 0,0-1 0 0 0,0 1 0 0 0,-1 0-1 0 0,1 0 1 0 0,-1-1 0 0 0,1 1 0 0 0,-1-1-1 0 0,0 1 1 0 0,1-1 0 0 0,-1 0 0 0 0,0 0-1 0 0,0 0 1 0 0,0 0 0 0 0,-2 1-23 0 0,-113 43 696 0 0,51-32-560 0 0,1-3 1 0 0,-1-3-1 0 0,-1-2 0 0 0,-22-4-136 0 0,58-7-1400 0 0,31 6 1275 0 0,-1-1 0 0 0,1 1-1 0 0,-1 0 1 0 0,0 0-1 0 0,1-1 1 0 0,-1 1-1 0 0,1 0 1 0 0,-1-1 0 0 0,1 1-1 0 0,-1-1 1 0 0,1 1-1 0 0,-1-1 1 0 0,1 1-1 0 0,0-1 1 0 0,-1 1 0 0 0,1-1-1 0 0,0 1 1 0 0,-1-1-1 0 0,1 1 1 0 0,0-1-1 0 0,0 0 1 0 0,-1 1 0 0 0,1-1-1 0 0,0 1 1 0 0,0-1-1 0 0,0 0 1 0 0,0 1 0 0 0,0-1-1 0 0,0 0 1 0 0,0 1-1 0 0,0-1 1 0 0,0 0-1 0 0,0 1 1 0 0,0-1 0 0 0,0 1-1 0 0,0-1 1 0 0,1 0-1 0 0,-1 1 1 0 0,0-1-1 0 0,1 1 1 0 0,-1-1 0 0 0,0 0-1 0 0,1 1 1 0 0,-1-1-1 0 0,0 1 1 0 0,1-1-1 0 0,-1 1 1 0 0,1 0 0 0 0,-1-1-1 0 0,1 1 1 0 0,-1-1-1 0 0,1 1 1 0 0,-1 0-1 0 0,1-1 1 0 0,0 1 0 0 0,-1 0-1 0 0,1 0 1 0 0,-1-1-1 0 0,1 1 1 0 0,0 0-1 0 0,-1 0 1 0 0,1 0 0 0 0,0 0-1 0 0,-1 0 1 0 0,1 0-1 0 0,0 0 126 0 0,15-8-4143 0 0,4-1 316 0 0</inkml:trace>
  <inkml:trace contextRef="#ctx0" brushRef="#br0" timeOffset="12670.196">1862 2404 16 0 0,'5'-21'7731'0'0,"-20"44"-4170"0"0,-3 7-3119 0 0,-223 258 3959 0 0,223-267-5838 0 0,14-16-7255 0 0,4-5 8633 0 0,0 0-3296 0 0</inkml:trace>
  <inkml:trace contextRef="#ctx0" brushRef="#br0" timeOffset="12927.803">1578 2463 580 0 0,'-1'-10'3329'0'0,"3"10"1341"0"0,129 192 1121 0 0,-102-155-5525 0 0,41 40 1027 0 0,-41-60-4386 0 0,3-8-3492 0 0,-25-9 3070 0 0</inkml:trace>
  <inkml:trace contextRef="#ctx0" brushRef="#br0" timeOffset="13222.608">2162 2424 528 0 0,'26'-67'10738'0'0,"-26"66"-10220"0"0,0 1-68 0 0,0 0-28 0 0,0 0-9 0 0,16 69 1818 0 0,-15-57-2129 0 0,14 174 2222 0 0,11-69-4306 0 0,-16-91-633 0 0,-1-11-4143 0 0,-5-11 3175 0 0</inkml:trace>
  <inkml:trace contextRef="#ctx0" brushRef="#br0" timeOffset="13661.454">2574 2386 720 0 0,'-18'-31'5347'0'0,"16"30"-4826"0"0,-39 27 1400 0 0,26-10-1567 0 0,2 1 0 0 0,0 0-1 0 0,1 1 1 0 0,1 0 0 0 0,1 1 0 0 0,0 0-1 0 0,1 1 1 0 0,1 0 0 0 0,1 0-1 0 0,1 0 1 0 0,1 1 0 0 0,1 0-1 0 0,1 0 1 0 0,0 1 0 0 0,1 10-354 0 0,2-27 50 0 0,0 0 0 0 0,1 0 0 0 0,0 0 0 0 0,-1 0 1 0 0,1 0-1 0 0,1 0 0 0 0,-1 0 0 0 0,1-1 0 0 0,0 1 1 0 0,0-1-1 0 0,0 1 0 0 0,1-1 0 0 0,0 0 0 0 0,-1 1 1 0 0,1-1-1 0 0,1-1 0 0 0,-1 1 0 0 0,1 0 1 0 0,-1-1-1 0 0,1 0 0 0 0,0 0 0 0 0,0 0 0 0 0,0 0 1 0 0,1-1-1 0 0,-1 1 0 0 0,1-1 0 0 0,-1 0 0 0 0,1-1 1 0 0,0 1-1 0 0,0-1 0 0 0,0 0 0 0 0,0 0 0 0 0,0 0 1 0 0,0-1-1 0 0,0 0 0 0 0,0 0 0 0 0,0 0 0 0 0,4-1-50 0 0,3 1 87 0 0,-1-1 0 0 0,0 0-1 0 0,0 0 1 0 0,0-1-1 0 0,0-1 1 0 0,0 0-1 0 0,0 0 1 0 0,-1-1 0 0 0,1 0-1 0 0,-1-1 1 0 0,0-1-1 0 0,0 1 1 0 0,-1-1 0 0 0,0-1-1 0 0,0 0 1 0 0,0 0-1 0 0,1-3-86 0 0,-5 4 42 0 0,0-1-1 0 0,-1 1 1 0 0,0-1-1 0 0,0 0 1 0 0,-1 0 0 0 0,0-1-1 0 0,0 1 1 0 0,-1-1-1 0 0,1 1 1 0 0,-2-1-1 0 0,1 0 1 0 0,-1 0-1 0 0,0 0 1 0 0,-1 1-1 0 0,0-1 1 0 0,0 0-1 0 0,-1 0 1 0 0,1 0 0 0 0,-2 0-1 0 0,1 0 1 0 0,-1 0-1 0 0,-1 1 1 0 0,1-1-1 0 0,-1 1 1 0 0,-1 0-1 0 0,1 0 1 0 0,-1 0-1 0 0,0 0 1 0 0,-1 0 0 0 0,0 1-1 0 0,-4-5-41 0 0,-88-45-1823 0 0,74 52-313 0 0,-8 1-5980 0 0,28 3 4509 0 0</inkml:trace>
  <inkml:trace contextRef="#ctx0" brushRef="#br1" timeOffset="19262.283">1386 2433 20 0 0,'14'-9'6033'0'0,"-31"15"-5287"0"0,-101 75 443 0 0,-4-6-1 0 0,-96 42-1188 0 0,-65 10 1416 0 0,268-123-1617 0 0,-12 5 642 0 0,12-3-7261 0 0,15-6 4564 0 0</inkml:trace>
  <inkml:trace contextRef="#ctx0" brushRef="#br1" timeOffset="20245.485">1252 1309 732 0 0,'-16'-10'4328'0'0,"-954"272"1924"0"0,745-201-5398 0 0,223-61-943 0 0,-18 1-1635 0 0,14-9-3939 0 0,8-2 3025 0 0</inkml:trace>
  <inkml:trace contextRef="#ctx0" brushRef="#br1" timeOffset="20959.089">882 629 268 0 0,'34'-19'4333'0'0,"-29"16"-3148"0"0,0-5 2158 0 0,-20 8-3301 0 0,-170 12 1117 0 0,183-11-1159 0 0,0 0 1 0 0,0 1 0 0 0,0-1 0 0 0,0 0 0 0 0,1 1 0 0 0,-1 0 0 0 0,0-1-1 0 0,1 1 1 0 0,-1 0 0 0 0,1 0 0 0 0,-1 0 0 0 0,1 0 0 0 0,0 0 0 0 0,0 0-1 0 0,0 0 1 0 0,0 0 0 0 0,0 0 0 0 0,0 0 0 0 0,1 1 0 0 0,-1-1 0 0 0,1 0-1 0 0,0 1 1 0 0,-1-1 0 0 0,1 0 0 0 0,0 1 0 0 0,0-1 0 0 0,1 0 0 0 0,-1 2-1 0 0,-12 38 160 0 0,11-41-156 0 0,0-1 0 0 0,1 1 1 0 0,-1-1-1 0 0,1 1 1 0 0,-1-1-1 0 0,1 1 0 0 0,-1 0 1 0 0,1-1-1 0 0,-1 1 1 0 0,1 0-1 0 0,-1-1 1 0 0,1 1-1 0 0,0 0 0 0 0,-1-1 1 0 0,1 1-1 0 0,0 0 1 0 0,0 0-1 0 0,-1-1 0 0 0,1 1 1 0 0,0 0-1 0 0,0 0 1 0 0,0-1-1 0 0,0 1 0 0 0,0 0 1 0 0,0 0-1 0 0,0 0 1 0 0,0-1-1 0 0,1 1 0 0 0,-1 0 1 0 0,0 0-1 0 0,0-1 1 0 0,1 1-1 0 0,-1 0 0 0 0,0-1 1 0 0,1 1-1 0 0,-1 0 1 0 0,1-1-1 0 0,-1 1 1 0 0,1 0-1 0 0,-1-1 0 0 0,1 1 1 0 0,-1-1-1 0 0,1 1 1 0 0,0-1-1 0 0,-1 1 0 0 0,1-1 1 0 0,0 1-1 0 0,-1-1 1 0 0,1 0-1 0 0,0 1 0 0 0,-1-1 1 0 0,1 0-1 0 0,0 0 1 0 0,0 0-1 0 0,-1 1 0 0 0,1-1 1 0 0,0 0-1 0 0,0 0 1 0 0,0 0-5 0 0,133 43 298 0 0,-131-41-251 0 0,0 0 0 0 0,0 0 0 0 0,0 0 0 0 0,0 1 0 0 0,0-1-1 0 0,-1 1 1 0 0,1 0 0 0 0,-1 0 0 0 0,0 0 0 0 0,1 0 0 0 0,-1 0-1 0 0,-1 1 1 0 0,1-1 0 0 0,0 0 0 0 0,-1 1 0 0 0,0 0 0 0 0,0-1-1 0 0,0 1 1 0 0,0 0 0 0 0,0-1 0 0 0,-1 1 0 0 0,0 0 0 0 0,0 0 0 0 0,0-1-1 0 0,0 1 1 0 0,0 0 0 0 0,-1 0 0 0 0,0-1 0 0 0,0 1 0 0 0,0 0-1 0 0,0-1 1 0 0,0 1 0 0 0,-1-1 0 0 0,1 1 0 0 0,-2 1-47 0 0,-6 8 72 0 0,0 0 0 0 0,-1-1-1 0 0,-1-1 1 0 0,1 0 0 0 0,-2 0 0 0 0,0-1 0 0 0,0 0 0 0 0,0-1-1 0 0,-1-1 1 0 0,-1 0 0 0 0,1-1 0 0 0,-1 0 0 0 0,-10 3-72 0 0,-35 21-1234 0 0,55-29 929 0 0,-17 11-1782 0 0,9-2-2727 0 0,8-7 1884 0 0</inkml:trace>
  <inkml:trace contextRef="#ctx0" brushRef="#br1" timeOffset="25359.49">3542 1448 736 0 0,'0'0'805'0'0,"0"0"-37"0"0,0 0-44 0 0,26-4 4368 0 0,111-6-1379 0 0,-135 10-3835 0 0,5-2-328 0 0,-4 2-6028 0 0,-3 0 3786 0 0</inkml:trace>
  <inkml:trace contextRef="#ctx0" brushRef="#br1" timeOffset="26738.971">3497 1448 28 0 0,'0'0'403'0'0,"0"0"-22"0"0,0 0-2 0 0,0 0 10 0 0,0 0-14 0 0,0 0-7 0 0,5 0 7 0 0,316 3 4783 0 0,-270-3-3442 0 0,-50 0-1597 0 0,-1 0-11 0 0,0 0-11 0 0,0 0-6 0 0,0 0-4 0 0,3-4-84 0 0,0-10-5858 0 0,-3 13 3477 0 0</inkml:trace>
  <inkml:trace contextRef="#ctx0" brushRef="#br0" timeOffset="99824.046">2519 1398 416 0 0,'-6'-35'5461'0'0,"-38"8"-2675"0"0,35 23-2700 0 0,0 2 0 0 0,0-1 0 0 0,0 1 0 0 0,0 1 0 0 0,0-1 0 0 0,-1 1-1 0 0,1 1 1 0 0,0 0 0 0 0,-1 0 0 0 0,1 1 0 0 0,0 0 0 0 0,0 1 0 0 0,-1 0-1 0 0,1 1 1 0 0,0-1 0 0 0,1 2 0 0 0,-1-1 0 0 0,1 1 0 0 0,-1 0 0 0 0,1 1-1 0 0,0 0 1 0 0,1 0 0 0 0,-1 1 0 0 0,1 0 0 0 0,0 0 0 0 0,0 1 0 0 0,1 0-1 0 0,0 0 1 0 0,0 0 0 0 0,1 1 0 0 0,0 0 0 0 0,0 0 0 0 0,1 0 0 0 0,0 1-1 0 0,0-1 1 0 0,1 1 0 0 0,0 0 0 0 0,1 0 0 0 0,0 0 0 0 0,-1 8-86 0 0,4-6 50 0 0,-1 0 0 0 0,1-1 0 0 0,1 1 0 0 0,0 0 0 0 0,1-1 1 0 0,0 1-1 0 0,0-1 0 0 0,1 0 0 0 0,1 0 0 0 0,-1 0 0 0 0,2 0 0 0 0,-1-1 1 0 0,1 0-1 0 0,1 0 0 0 0,-1-1 0 0 0,2 0 0 0 0,-1 0 0 0 0,1 0 0 0 0,0-1 1 0 0,1 0-1 0 0,-1-1 0 0 0,1 0 0 0 0,1 0 0 0 0,-1-1 0 0 0,1 0 0 0 0,0-1 1 0 0,0 0-1 0 0,0 0 0 0 0,1-1 0 0 0,-1 0 0 0 0,1-1 0 0 0,0-1 0 0 0,0 1 0 0 0,-1-2 1 0 0,10 0-51 0 0,-14 1 104 0 0,0 0 1 0 0,0-1 0 0 0,1 0 0 0 0,-1-1 0 0 0,0 1 0 0 0,0-1 0 0 0,0 0-1 0 0,0-1 1 0 0,0 1 0 0 0,0-1 0 0 0,-1 0 0 0 0,1-1 0 0 0,-1 1 0 0 0,1-1 0 0 0,-1-1-1 0 0,0 1 1 0 0,0 0 0 0 0,0-1 0 0 0,0 0 0 0 0,-1 0 0 0 0,1-1 0 0 0,-1 1-1 0 0,-1-1 1 0 0,1 0 0 0 0,0 0 0 0 0,-1 0 0 0 0,0-1 0 0 0,0 1 0 0 0,-1-1-1 0 0,0 0 1 0 0,0 1 0 0 0,0-1 0 0 0,0 0 0 0 0,-1 0 0 0 0,0 0 0 0 0,0-5-105 0 0,-3-11 237 0 0,-2-1-1 0 0,0 0 1 0 0,-2 1 0 0 0,0 0 0 0 0,-2 0 0 0 0,0 1 0 0 0,-1 0 0 0 0,-1 0 0 0 0,-1 1 0 0 0,-1 1 0 0 0,-1-1 0 0 0,-3-1-237 0 0,-41-26-20 0 0,34 38-3623 0 0,0 3-5398 0 0,21 5 4674 0 0</inkml:trace>
  <inkml:trace contextRef="#ctx0" brushRef="#br0" timeOffset="101473.466">2450 1069 776 0 0,'-33'-43'9024'0'0,"32"43"-8668"0"0,1 0-19 0 0,0 0-20 0 0,-2 23 543 0 0,67 178 2146 0 0,-54-166-2675 0 0,14 24-4679 0 0,-16-52-1470 0 0,-8-6 3093 0 0</inkml:trace>
  <inkml:trace contextRef="#ctx0" brushRef="#br0" timeOffset="101874.875">2760 1081 628 0 0,'-21'-13'4730'0'0,"15"18"-4514"0"0,1 0 0 0 0,-1 1-1 0 0,2 0 1 0 0,-1 0 0 0 0,1 0 0 0 0,-1 0 0 0 0,2 1 0 0 0,-1-1 0 0 0,1 1 0 0 0,0 0-1 0 0,0 0 1 0 0,1 0 0 0 0,0 1 0 0 0,0-1 0 0 0,1 0 0 0 0,0 1 0 0 0,0-1-1 0 0,1 1 1 0 0,0 0 0 0 0,0-1 0 0 0,1 1 0 0 0,0 5-216 0 0,0-11 55 0 0,-1 0 0 0 0,0 0-1 0 0,1 1 1 0 0,-1-1 0 0 0,1 0 0 0 0,-1 0 0 0 0,1 0-1 0 0,0 0 1 0 0,0 1 0 0 0,0-1 0 0 0,0-1 0 0 0,0 1-1 0 0,1 0 1 0 0,-1 0 0 0 0,1 0 0 0 0,-1-1 0 0 0,1 1-1 0 0,-1 0 1 0 0,1-1 0 0 0,0 0 0 0 0,0 1 0 0 0,0-1-1 0 0,0 0 1 0 0,0 0 0 0 0,0 0 0 0 0,0 0 0 0 0,0 0-1 0 0,0-1 1 0 0,0 1 0 0 0,1-1 0 0 0,-1 1-1 0 0,0-1 1 0 0,0 0 0 0 0,1 0 0 0 0,-1 0 0 0 0,0 0-1 0 0,1 0 1 0 0,-1 0 0 0 0,0-1 0 0 0,0 1 0 0 0,0-1-1 0 0,1 0 1 0 0,-1 1 0 0 0,0-1 0 0 0,1-1-55 0 0,2 1 146 0 0,1-1 0 0 0,-1 0 0 0 0,0 0-1 0 0,0-1 1 0 0,1 0 0 0 0,-2 0 0 0 0,1 0 0 0 0,0 0 0 0 0,-1-1 0 0 0,1 0 0 0 0,-1 1-1 0 0,0-2 1 0 0,0 1 0 0 0,-1 0 0 0 0,1-1 0 0 0,-1 0 0 0 0,0 0 0 0 0,0-1-146 0 0,-2 3 51 0 0,0-1 0 0 0,0 0 0 0 0,-1 0 0 0 0,1 0 0 0 0,-1 0 0 0 0,0 0 0 0 0,0 0 0 0 0,-1 0 0 0 0,1 0 0 0 0,-1 0 0 0 0,0 0 0 0 0,0 0 1 0 0,0 0-1 0 0,-1 0 0 0 0,1 1 0 0 0,-1-1 0 0 0,0 0 0 0 0,0 1 0 0 0,0 0 0 0 0,0-1 0 0 0,-1 1 0 0 0,1 0 0 0 0,-1 0 0 0 0,0 0 0 0 0,0 1 0 0 0,0-1 0 0 0,0 1 0 0 0,0-1 1 0 0,-1 1-1 0 0,1 0 0 0 0,-1 0 0 0 0,1 1 0 0 0,-1-1 0 0 0,0 1 0 0 0,0 0 0 0 0,1-1 0 0 0,-2 2-51 0 0,-151-23-2313 0 0,135 27 48 0 0,9 0-3858 0 0,-5 2 2528 0 0</inkml:trace>
  <inkml:trace contextRef="#ctx0" brushRef="#br0" timeOffset="103883.062">3041 2160 444 0 0,'0'0'530'0'0,"0"0"-12"0"0,-2 0 3627 0 0,-16 5-4031 0 0,6-3 285 0 0,1 0 0 0 0,-1-1 0 0 0,-1 0 0 0 0,1-1 1 0 0,0-1-1 0 0,0 0 0 0 0,0 0 0 0 0,1-2 0 0 0,-1 1 0 0 0,0-1 0 0 0,-9-4-399 0 0,19 5 56 0 0,1 0 0 0 0,0 0 0 0 0,0 0-1 0 0,0 0 1 0 0,0 0 0 0 0,0 0 0 0 0,0-1 0 0 0,0 1 0 0 0,1 0 0 0 0,-1 0-1 0 0,1-1 1 0 0,0 1 0 0 0,-1 0 0 0 0,1-1 0 0 0,0 1 0 0 0,1 0 0 0 0,-1-1-1 0 0,0 1 1 0 0,0 0 0 0 0,1 0 0 0 0,0-1 0 0 0,-1 1 0 0 0,1 0 0 0 0,0 0-1 0 0,0 0 1 0 0,0 0 0 0 0,0 0 0 0 0,1 0 0 0 0,-1 0 0 0 0,0 0 0 0 0,2-1-56 0 0,-1 0 28 0 0,3-4 1 0 0,1 1 0 0 0,0 1-1 0 0,0-1 1 0 0,1 1 0 0 0,0 0-1 0 0,0 0 1 0 0,0 1 0 0 0,1 0-1 0 0,-1 0 1 0 0,1 1 0 0 0,0 0 0 0 0,0 0-1 0 0,8-1-28 0 0,-5 0 29 0 0,66-5-71 0 0,-76 9 33 0 0,8 3-11 0 0,-5-1 7 0 0,19 25-18 0 0,-23-27 25 0 0,-27 48 45 0 0,1-9 3 0 0,-87 85-96 0 0,112-121 80 0 0,0 1 0 0 0,0 0 0 0 0,0 0 0 0 0,1 0 0 0 0,-1 0 0 0 0,1 0 0 0 0,0 0 0 0 0,1 0-1 0 0,-1-1 1 0 0,1 1 0 0 0,-1 0 0 0 0,1 0 0 0 0,0 0 0 0 0,0 0 0 0 0,1-1 0 0 0,-1 1 0 0 0,1-1 0 0 0,0 1 0 0 0,0-1 0 0 0,0 1 0 0 0,0-1 0 0 0,1 0-1 0 0,-1 0 1 0 0,1 0 0 0 0,0-1 0 0 0,0 1 0 0 0,0 0 0 0 0,0-1 0 0 0,0 0 0 0 0,0 0 0 0 0,1 0 0 0 0,-1 0 0 0 0,1 0 0 0 0,0-1 0 0 0,-1 0-1 0 0,1 0 1 0 0,0 0 0 0 0,0 0 0 0 0,0 0 0 0 0,0-1 0 0 0,-1 1 0 0 0,1-1 0 0 0,0 0 0 0 0,0 0 0 0 0,0-1 0 0 0,0 1 0 0 0,0-1 0 0 0,0 0 0 0 0,0 0-1 0 0,-1 0 1 0 0,1-1 0 0 0,0 1 0 0 0,0-1-26 0 0,-1 3 52 0 0,0-1 0 0 0,1 0 0 0 0,-1 0 0 0 0,0 0 0 0 0,1 0 0 0 0,-1 0 0 0 0,0-1 0 0 0,1 1 0 0 0,-1-1 0 0 0,0 0 0 0 0,0 0 0 0 0,1 0 0 0 0,-1 0 0 0 0,0-1 0 0 0,0 0-1 0 0,0 1 1 0 0,-1-1 0 0 0,1 0 0 0 0,0 0 0 0 0,-1 0 0 0 0,1-1 0 0 0,-1 1 0 0 0,1-1 0 0 0,-1 1 0 0 0,0-1 0 0 0,0 0 0 0 0,-1 1 0 0 0,1-1 0 0 0,0 0 0 0 0,-1 0 0 0 0,0-1 0 0 0,0 1 0 0 0,0 0 0 0 0,0 0 0 0 0,0-1 0 0 0,0 1 0 0 0,-1 0-1 0 0,0-1 1 0 0,0 1 0 0 0,0 0 0 0 0,0-1 0 0 0,0 1 0 0 0,-1 0 0 0 0,1-1 0 0 0,-1 1 0 0 0,0 0 0 0 0,0 0 0 0 0,0-1 0 0 0,0 1 0 0 0,-1 0 0 0 0,1 0 0 0 0,-3-2-52 0 0,-77-44-3332 0 0,62 44-3060 0 0,11 0 2703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1:59.8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1490 52 0 0,'0'0'900'0'0,"-16"-2"468"0"0,15 0 2957 0 0,238-21 1580 0 0,-178 14-5095 0 0,-57 8-787 0 0,19 7-992 0 0,-15-5-6295 0 0,-6-1 4366 0 0</inkml:trace>
  <inkml:trace contextRef="#ctx0" brushRef="#br0" timeOffset="252.144">106 1693 8 0 0,'20'13'5606'0'0,"41"-16"-4201"0"0,-51 2-786 0 0,80-3 737 0 0,29-4-947 0 0,-44-8-5882 0 0,-64 12 3263 0 0</inkml:trace>
  <inkml:trace contextRef="#ctx0" brushRef="#br0" timeOffset="524.726">793 1015 408 0 0,'-36'-103'8932'0'0,"73"215"-4033"0"0,46 205-2532 0 0,-14 107-309 0 0,-56-374-3321 0 0,6-28-4924 0 0,-18-21 1944 0 0,-1-1 324 0 0</inkml:trace>
  <inkml:trace contextRef="#ctx0" brushRef="#br0" timeOffset="991.214">1299 1168 852 0 0,'-69'-131'7972'0'0,"67"130"-7887"0"0,-1 1 0 0 0,0 0 0 0 0,1 0 0 0 0,-1 0 0 0 0,1 0 0 0 0,-1 0 0 0 0,0 0-1 0 0,1 1 1 0 0,-1-1 0 0 0,1 1 0 0 0,-1 0 0 0 0,1 0 0 0 0,0 0 0 0 0,-1 0 0 0 0,1 0 0 0 0,0 0 0 0 0,-1 1 0 0 0,1-1 0 0 0,0 1-1 0 0,0-1 1 0 0,0 1 0 0 0,1 0 0 0 0,-1 0 0 0 0,0 0 0 0 0,1 0 0 0 0,-1 0 0 0 0,1 0 0 0 0,-1 0 0 0 0,1 1 0 0 0,0-1 0 0 0,0 0-1 0 0,0 1 1 0 0,0 1-85 0 0,-11 20 240 0 0,2-1 0 0 0,1 1 0 0 0,0 0 0 0 0,2 1 0 0 0,1 0-1 0 0,1 0 1 0 0,1 1 0 0 0,1-1 0 0 0,1 1 0 0 0,1-1 0 0 0,2 1-1 0 0,1 0 1 0 0,0-1 0 0 0,2 1 0 0 0,1-1 0 0 0,1 0 0 0 0,1 0-1 0 0,7 13-239 0 0,-10-29 64 0 0,1 0 0 0 0,0 0-1 0 0,0 0 1 0 0,1-1 0 0 0,0 0-1 0 0,0 0 1 0 0,1 0-1 0 0,0-1 1 0 0,1 0 0 0 0,0-1-1 0 0,0 1 1 0 0,0-2-1 0 0,0 1 1 0 0,1-1 0 0 0,0 0-1 0 0,0-1 1 0 0,1 0 0 0 0,-1 0-1 0 0,1-1 1 0 0,0-1-1 0 0,0 1 1 0 0,0-2 0 0 0,0 1-1 0 0,0-1 1 0 0,0-1 0 0 0,0 0-1 0 0,0 0 1 0 0,0-1-1 0 0,1 0 1 0 0,-1-1 0 0 0,0 0-1 0 0,-1-1 1 0 0,1 0-1 0 0,0 0 1 0 0,-1-1 0 0 0,5-2-64 0 0,-7 1 73 0 0,-1 0 0 0 0,1-1 0 0 0,-1 1 0 0 0,0-1 0 0 0,0 0 0 0 0,0-1 1 0 0,-1 1-1 0 0,0-1 0 0 0,-1 0 0 0 0,1-1 0 0 0,-1 1 0 0 0,-1-1 0 0 0,1 1 0 0 0,-1-1 0 0 0,-1 0 1 0 0,1-1-1 0 0,-1 1 0 0 0,-1 0 0 0 0,0 0 0 0 0,0-1 0 0 0,0-6-73 0 0,-22-177 1101 0 0,13 167-1025 0 0,0 0 0 0 0,-2 0 0 0 0,-1 1 0 0 0,-1 0 0 0 0,0 0 0 0 0,-2 2 0 0 0,-1 0 0 0 0,-1 0 0 0 0,0 2 0 0 0,-2 0 0 0 0,0 0 0 0 0,-2 2 0 0 0,-3-2-76 0 0,-44-22-4603 0 0,-8 14-4769 0 0,60 25 4937 0 0</inkml:trace>
  <inkml:trace contextRef="#ctx0" brushRef="#br0" timeOffset="1510.33">919 258 492 0 0,'-23'-55'8134'0'0,"23"53"-7506"0"0,23 82 3608 0 0,11 48-2630 0 0,69 178 1269 0 0,-100-300-3025 0 0,39 57-1591 0 0,0-39-7788 0 0,-32-22 5842 0 0</inkml:trace>
  <inkml:trace contextRef="#ctx0" brushRef="#br0" timeOffset="1920.044">1402 240 692 0 0,'-22'-28'5744'0'0,"-3"68"-3433"0"0,20-30-2129 0 0,1 1 0 0 0,0 0 1 0 0,1 0-1 0 0,0 1 0 0 0,1-1 1 0 0,1 1-1 0 0,-1-1 0 0 0,2 1 1 0 0,0 0-1 0 0,0-1 0 0 0,1 1 1 0 0,0 0-1 0 0,1-1 0 0 0,0 1 1 0 0,1-1-1 0 0,1 0 0 0 0,-1 0 0 0 0,2 0 1 0 0,-1 0-1 0 0,2-1 0 0 0,-1 0 1 0 0,2 0-1 0 0,-1 0 0 0 0,1-1 1 0 0,0 0-1 0 0,1 0 0 0 0,0-1 1 0 0,1 0-1 0 0,2 2-182 0 0,-6-8 84 0 0,0-1-1 0 0,-1 1 1 0 0,1-1-1 0 0,0 0 1 0 0,0 0-1 0 0,0-1 1 0 0,0 0-1 0 0,-1 0 1 0 0,1 0 0 0 0,0 0-1 0 0,0-1 1 0 0,0 0-1 0 0,0 0 1 0 0,0 0-1 0 0,-1 0 1 0 0,1-1-1 0 0,-1 0 1 0 0,1 0-1 0 0,-1 0 1 0 0,1 0 0 0 0,-1-1-1 0 0,0 0 1 0 0,0 0-1 0 0,0 0 1 0 0,-1 0-1 0 0,1 0 1 0 0,-1-1-1 0 0,0 0 1 0 0,0 0 0 0 0,0 1-1 0 0,0-2 1 0 0,-1 1-1 0 0,1 0 1 0 0,-1-1-1 0 0,0 1 1 0 0,0-1-1 0 0,-1 1 1 0 0,0-1 0 0 0,1 0-1 0 0,-2 0 1 0 0,1 0-1 0 0,0 1 1 0 0,-1-1-1 0 0,0 0 1 0 0,0 0-1 0 0,-1 0 1 0 0,1 0 0 0 0,-1 0-1 0 0,0 0 1 0 0,0 1-1 0 0,-1-1 1 0 0,1 0-1 0 0,-3-3-83 0 0,-1-9 136 0 0,-1 1-1 0 0,-1 1 0 0 0,-1-1 1 0 0,0 1-1 0 0,-1 0 0 0 0,0 1 0 0 0,-1 0 1 0 0,-1 0-1 0 0,0 1 0 0 0,-1 1 1 0 0,0 0-1 0 0,-1 1 0 0 0,-12-9-135 0 0,-72-22-2284 0 0,72 53-2475 0 0,27 4-2156 0 0,3-11 3392 0 0</inkml:trace>
  <inkml:trace contextRef="#ctx0" brushRef="#br0" timeOffset="2211.344">1844 466 696 0 0,'42'11'5748'0'0,"33"-16"-3092"0"0,-54 3-1727 0 0,177-8 3561 0 0,-186 6-5439 0 0,6-7-6616 0 0,-12 4 4188 0 0</inkml:trace>
  <inkml:trace contextRef="#ctx0" brushRef="#br0" timeOffset="2808.2">2604 231 840 0 0,'0'0'830'0'0,"0"0"-68"0"0,0 0-72 0 0,0 0-59 0 0,-4 0-49 0 0,-233-24 5342 0 0,234 23-5858 0 0,0 0 1 0 0,0 0-1 0 0,0 0 0 0 0,0 0 1 0 0,0-1-1 0 0,1 1 1 0 0,-1-1-1 0 0,0 1 0 0 0,1-1 1 0 0,-1 0-1 0 0,1 0 0 0 0,0-1 1 0 0,0 1-1 0 0,0 0 1 0 0,0-1-1 0 0,0 1 0 0 0,0-1 1 0 0,1 1-1 0 0,-1-1 0 0 0,1 0 1 0 0,-1 0-1 0 0,1 0 1 0 0,0 0-1 0 0,0 0 0 0 0,1 0 1 0 0,-1 0-1 0 0,1 0 0 0 0,-1 0 1 0 0,1 0-1 0 0,0 0 1 0 0,0 0-1 0 0,1-1 0 0 0,-1 1 1 0 0,0 0-1 0 0,1 0 0 0 0,0 0 1 0 0,0 0-1 0 0,0 0 1 0 0,0 0-1 0 0,0 1 0 0 0,1-1 1 0 0,-1 0-1 0 0,1 0 0 0 0,-1 1 1 0 0,1-1-1 0 0,0 1 1 0 0,0 0-1 0 0,1-1 0 0 0,-1 1 1 0 0,0 0-1 0 0,1 0 0 0 0,-1 0 1 0 0,1 1-1 0 0,-1-1 1 0 0,1 1-1 0 0,2-2-66 0 0,7-6 35 0 0,1 1 0 0 0,0 0 0 0 0,0 1 0 0 0,1 0 0 0 0,0 1 0 0 0,0 1 0 0 0,0 0 0 0 0,1 1 0 0 0,0 0 0 0 0,0 1 0 0 0,0 1 0 0 0,0 0 1 0 0,0 1-1 0 0,0 1 0 0 0,1 1 0 0 0,5 0-35 0 0,-19-1 1 0 0,1 1 0 0 0,-1-1 0 0 0,0 0-1 0 0,0 1 1 0 0,1-1 0 0 0,-1 1 0 0 0,0 0 0 0 0,0 0 0 0 0,0 0 0 0 0,0 0 0 0 0,0 0 0 0 0,0 0 0 0 0,0 1 0 0 0,0-1 0 0 0,0 1 0 0 0,-1-1 0 0 0,1 1 0 0 0,-1 0 0 0 0,1 0 0 0 0,-1-1 0 0 0,1 1 0 0 0,-1 0 0 0 0,0 0-1 0 0,0 0 1 0 0,0 0 0 0 0,0 1 0 0 0,0-1 0 0 0,-1 0 0 0 0,1 0 0 0 0,-1 0 0 0 0,1 1 0 0 0,-1-1 0 0 0,0 0 0 0 0,0 1 0 0 0,0-1 0 0 0,0 0 0 0 0,0 1 0 0 0,0-1 0 0 0,-1 0 0 0 0,1 0 0 0 0,-1 1 0 0 0,0-1 0 0 0,0 0-1 0 0,1 0 1 0 0,-1 0 0 0 0,-1 2-1 0 0,-59 95 153 0 0,31-64-71 0 0,12-15-15 0 0,0 1 0 0 0,1 1 1 0 0,1 0-1 0 0,2 1 0 0 0,0 1 0 0 0,1 0 0 0 0,-2 7-67 0 0,13-27 11 0 0,0 0-1 0 0,1 0 1 0 0,-1 0-1 0 0,1 0 1 0 0,0 0-1 0 0,0 0 0 0 0,0 0 1 0 0,0 0-1 0 0,1 1 1 0 0,0-1-1 0 0,0 0 0 0 0,0 0 1 0 0,0 1-1 0 0,1-1 1 0 0,-1 0-1 0 0,1 0 1 0 0,0 1-1 0 0,0-1 0 0 0,1 0 1 0 0,-1 0-1 0 0,1 0 1 0 0,0-1-1 0 0,0 1 1 0 0,0 0-1 0 0,1-1 0 0 0,-1 1 1 0 0,1-1-1 0 0,0 0 1 0 0,0 0-1 0 0,2 2-10 0 0,7 0 55 0 0,1 0 0 0 0,0-1 1 0 0,0 0-1 0 0,0-1 0 0 0,0 0 0 0 0,1-1 0 0 0,-1-1 0 0 0,1 0 1 0 0,-1-1-1 0 0,1 0 0 0 0,-1-1 0 0 0,1-1 0 0 0,-1 0 1 0 0,1-1-1 0 0,-1 0 0 0 0,0-1 0 0 0,0 0 0 0 0,-1-1 0 0 0,1-1 1 0 0,2-2-56 0 0,-12 7 18 0 0,-1 0 0 0 0,1-1 1 0 0,-1 1-1 0 0,1-1 1 0 0,-1 0-1 0 0,0 0 1 0 0,0 0-1 0 0,0 0 0 0 0,0 0 1 0 0,0 0-1 0 0,0-1 1 0 0,0 1-1 0 0,-1-1 1 0 0,1 1-1 0 0,-1-1 1 0 0,0 0-1 0 0,0 1 0 0 0,0-1 1 0 0,0 0-1 0 0,0 0 1 0 0,0 0-1 0 0,-1 0 1 0 0,0 0-1 0 0,1 0 1 0 0,-1 0-1 0 0,0 0 0 0 0,0 1 1 0 0,-1-1-1 0 0,1 0 1 0 0,-1 0-1 0 0,1 0 1 0 0,-1 0-1 0 0,0 0 1 0 0,0 0-1 0 0,0 1 0 0 0,-1-1 1 0 0,1 0-1 0 0,0 1 1 0 0,-1-1-1 0 0,0 1 1 0 0,0 0-1 0 0,0-1 0 0 0,0 1 1 0 0,0 0-19 0 0,-106-78-339 0 0,-33 41-2223 0 0,44 36-5663 0 0,71 7 4630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3.2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1 24 0 0,'0'0'921'0'0,"-7"11"5958"0"0,187-11-1215 0 0,-51-7-4157 0 0,-75 8-1821 0 0,-19-1-5791 0 0,-27 0 3111 0 0,-7 0-148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10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330 445 116 0 0,'-16'12'4233'0'0,"17"-20"-1136"0"0,11-5-2842 0 0,0 0 1 0 0,0 1-1 0 0,1 1 0 0 0,0 0 1 0 0,1 0-1 0 0,0 1 1 0 0,1 1-1 0 0,0 1 0 0 0,1 0 1 0 0,4-1-256 0 0,-17 7 63 0 0,0-1 1 0 0,0 1 0 0 0,0 0 0 0 0,0 0 0 0 0,0 1-1 0 0,1-1 1 0 0,-1 1 0 0 0,1-1 0 0 0,-1 1-1 0 0,1 0 1 0 0,0 0 0 0 0,-1 1 0 0 0,1-1 0 0 0,0 1-1 0 0,-1 0 1 0 0,1 0 0 0 0,0 0 0 0 0,0 0-1 0 0,-1 1 1 0 0,1-1 0 0 0,0 1 0 0 0,-1 0 0 0 0,1 0-1 0 0,-1 0 1 0 0,1 1 0 0 0,-1-1 0 0 0,0 1 0 0 0,1 0-1 0 0,-1 0 1 0 0,0 0 0 0 0,0 0 0 0 0,0 1-1 0 0,0-1 1 0 0,-1 1 0 0 0,1 0 0 0 0,-1-1 0 0 0,0 1-1 0 0,1 1 1 0 0,-1-1 0 0 0,-1 0 0 0 0,1 0-1 0 0,0 1 1 0 0,-1-1 0 0 0,0 1 0 0 0,1-1 0 0 0,-1 1-1 0 0,-1-1 1 0 0,1 1 0 0 0,0 0 0 0 0,-1-1 0 0 0,0 4-64 0 0,-3 15 131 0 0,-1-1 0 0 0,-1 0 0 0 0,-1 0 0 0 0,-1 0 0 0 0,-1-1 0 0 0,-1 0 0 0 0,0-1 1 0 0,-2 0-1 0 0,-8 12-131 0 0,-15 40 336 0 0,95-56 87 0 0,159-55 799 0 0,-203 33-332 0 0,-7 3-2983 0 0,-5 3-6919 0 0,-5 1 5525 0 0</inkml:trace>
  <inkml:trace contextRef="#ctx0" brushRef="#br0" timeOffset="595.516">853 125 220 0 0,'-110'-84'6154'0'0,"88"83"-5905"0"0,0 0 0 0 0,-1 1 0 0 0,1 1-1 0 0,0 1 1 0 0,0 1 0 0 0,0 1 0 0 0,0 1 0 0 0,1 1 0 0 0,0 1 0 0 0,0 1 0 0 0,0 0-1 0 0,1 2 1 0 0,0 0 0 0 0,1 1 0 0 0,1 2 0 0 0,-1-1 0 0 0,2 2 0 0 0,0 0 0 0 0,-9 12-249 0 0,9-14 127 0 0,-12 11-7 0 0,1 0 1 0 0,2 2-1 0 0,0 1 1 0 0,2 1-1 0 0,1 1 1 0 0,1 1-1 0 0,1 1 0 0 0,2 1 1 0 0,-13 28-121 0 0,22-39-6 0 0,1 0 1 0 0,1 0-1 0 0,1 1 0 0 0,0 0 1 0 0,2 0-1 0 0,1 0 0 0 0,0 1 1 0 0,1-1-1 0 0,2 1 0 0 0,0 0 1 0 0,1 0-1 0 0,2 0 0 0 0,0-1 0 0 0,1 1 1 0 0,1 0-1 0 0,6 19 6 0 0,-3-24-15 0 0,0 1 1 0 0,1-1-1 0 0,0 0 1 0 0,2-1-1 0 0,0 0 0 0 0,1-1 1 0 0,0 0-1 0 0,1 0 0 0 0,1-1 1 0 0,0-1-1 0 0,1 0 1 0 0,0-1-1 0 0,1-1 0 0 0,0 0 1 0 0,1 0-1 0 0,0-2 0 0 0,1 0 1 0 0,4 1 14 0 0,8 0 70 0 0,0-2 1 0 0,0 0-1 0 0,1-2 1 0 0,-1-1 0 0 0,1-1-1 0 0,1-2 1 0 0,-1-1-1 0 0,0-2 1 0 0,0 0-1 0 0,0-2 1 0 0,0-2-1 0 0,0 0 1 0 0,-1-2 0 0 0,0-1-1 0 0,0-2 1 0 0,-1 0-1 0 0,0-2 1 0 0,-1-1-1 0 0,0-2 1 0 0,-1 0-1 0 0,-1-2 1 0 0,0 0 0 0 0,-2-2-1 0 0,0-1 1 0 0,-1 0-1 0 0,0-2 1 0 0,-2-1-1 0 0,5-7-70 0 0,-15 18 127 0 0,1-1 0 0 0,-1 0 1 0 0,-1 0-1 0 0,0 0 0 0 0,-1-1 0 0 0,0-1 0 0 0,-2 1 0 0 0,1-1 0 0 0,-2-1 0 0 0,0 1 0 0 0,-1-1 0 0 0,0 1 0 0 0,-1-1 1 0 0,-1 0-1 0 0,-1-1 0 0 0,0 1 0 0 0,-1 0 0 0 0,0 0 0 0 0,-2 0 0 0 0,0 0 0 0 0,-1 0 0 0 0,0 0 0 0 0,-1 0 0 0 0,-1 1 0 0 0,-1-1 1 0 0,-1-2-128 0 0,-12-16 20 0 0,-2 1 0 0 0,-1 1 0 0 0,-2 1 0 0 0,0 1 1 0 0,-2 2-1 0 0,-2 0 0 0 0,0 2 0 0 0,-2 0 0 0 0,0 2 1 0 0,-2 2-1 0 0,-1 1 0 0 0,-16-7-20 0 0,4-3-724 0 0,-13-17-2360 0 0,30 7-3649 0 0,17 17 2828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3.4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48 628 0 0,'18'10'3610'0'0,"247"-31"2348"0"0,-79 0-6654 0 0,-148 11-3987 0 0,-21 4 1974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4.8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66 424 0 0,'1'-4'475'0'0,"0"1"-257"0"0,-1 1 1 0 0,1-1 0 0 0,0 0-1 0 0,0 1 1 0 0,0-1 0 0 0,0 1-1 0 0,1-1 1 0 0,-1 1 0 0 0,1 0-1 0 0,-1-1 1 0 0,1 1 0 0 0,0 0-1 0 0,0 0 1 0 0,0 0 0 0 0,0 0-1 0 0,0 0 1 0 0,0 1 0 0 0,1-1-1 0 0,-1 1 1 0 0,0-1 0 0 0,1 1-1 0 0,-1 0 1 0 0,1 0 0 0 0,0 0-1 0 0,-1 0 1 0 0,1 0-219 0 0,-1 0 92 0 0,1 0 1 0 0,-1 0 0 0 0,0 0-1 0 0,0 0 1 0 0,0 0-1 0 0,1 0 1 0 0,-1 0-1 0 0,0 1 1 0 0,1-1 0 0 0,-1 1-1 0 0,0 0 1 0 0,1-1-1 0 0,-1 1 1 0 0,1 0-1 0 0,-1 1 1 0 0,0-1-1 0 0,1 0 1 0 0,-1 1 0 0 0,0-1-1 0 0,1 1 1 0 0,-1 0-1 0 0,0 0 1 0 0,0 0-1 0 0,1 0 1 0 0,-1 0-1 0 0,0 0 1 0 0,0 0 0 0 0,0 1-1 0 0,0-1 1 0 0,-1 1-1 0 0,1 0 1 0 0,0-1-1 0 0,-1 1 1 0 0,1 0-1 0 0,-1 0 1 0 0,1 0 0 0 0,-1 0-1 0 0,0 0 1 0 0,0 0-1 0 0,0 0 1 0 0,0 1-1 0 0,0-1 1 0 0,-1 0-1 0 0,1 1 1 0 0,-1-1 0 0 0,1 0-1 0 0,-1 1 1 0 0,0-1-1 0 0,0 1 1 0 0,0-1-1 0 0,0 1-92 0 0,-30 88 2414 0 0,32-74-819 0 0,100-15-390 0 0,-46-3-3294 0 0,-2 5-5961 0 0,-52-4 4463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8.4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1 562 876 0 0,'66'-34'5328'0'0,"55"17"-2447"0"0,-81 14-2106 0 0,64-4 398 0 0,52 8 718 0 0,-44 7-4200 0 0,-107-7 1147 0 0,-4 0-2919 0 0,-1-1 1057 0 0</inkml:trace>
  <inkml:trace contextRef="#ctx0" brushRef="#br0" timeOffset="249.447">155 713 548 0 0,'12'8'5421'0'0,"40"-3"-3782"0"0,155-17 1736 0 0,6-1-2463 0 0,-70-9-5006 0 0,-115 17 1139 0 0,-2-1 225 0 0</inkml:trace>
  <inkml:trace contextRef="#ctx0" brushRef="#br0" timeOffset="945.02">1351 407 828 0 0,'-10'8'5737'0'0,"-36"53"-3406"0"0,-11 33 81 0 0,58-94-2382 0 0,-1 0 0 0 0,0 0 1 0 0,1 0-1 0 0,-1 0 0 0 0,0-1 1 0 0,1 1-1 0 0,-1 0 0 0 0,0 0 1 0 0,1 0-1 0 0,-1 0 0 0 0,1 0 1 0 0,-1 0-1 0 0,0 0 0 0 0,1 0 1 0 0,-1 0-1 0 0,1 0 0 0 0,-1 0 1 0 0,0 0-1 0 0,1 0 0 0 0,-1 0 1 0 0,1 0-1 0 0,-1 1 0 0 0,0-1 1 0 0,1 0-1 0 0,-1 0 0 0 0,0 0 1 0 0,1 0-1 0 0,-1 1 1 0 0,0-1-1 0 0,1 0 0 0 0,-1 0 1 0 0,0 1-1 0 0,0-1 0 0 0,1 0 1 0 0,-1 1-1 0 0,0-1 0 0 0,0 0 1 0 0,0 1-1 0 0,1-1 0 0 0,-1 0 1 0 0,0 1-31 0 0,38-36 573 0 0,49-130 1481 0 0,-86 164-2044 0 0,0 1 0 0 0,-1-1 0 0 0,1 1 0 0 0,0-1 0 0 0,0 1 0 0 0,-1-1 0 0 0,1 1 0 0 0,0-1 0 0 0,0 1 0 0 0,0 0 0 0 0,0 0 0 0 0,0-1 0 0 0,0 1 0 0 0,0 0 0 0 0,-1 0 0 0 0,1 0 0 0 0,0 0 0 0 0,0 0 0 0 0,0 0 0 0 0,0 0 0 0 0,0 0 0 0 0,0 1 0 0 0,0-1 0 0 0,0 0 0 0 0,0 0 0 0 0,-1 1 0 0 0,1-1 0 0 0,0 1 0 0 0,0-1 0 0 0,0 0 0 0 0,-1 1 0 0 0,1 0 0 0 0,0-1 0 0 0,0 1 0 0 0,-1-1 0 0 0,1 1 0 0 0,-1 0 0 0 0,1 0 0 0 0,-1-1 0 0 0,1 1 0 0 0,-1 0 0 0 0,1 0 0 0 0,-1 0 0 0 0,1-1 0 0 0,-1 1 0 0 0,0 0 0 0 0,0 0 0 0 0,1 0 0 0 0,-1 0 0 0 0,0 0 0 0 0,0 0 0 0 0,0 0 0 0 0,0 0 0 0 0,0-1 0 0 0,0 1 0 0 0,0 0 0 0 0,0 0 0 0 0,0 0 0 0 0,-1 0 0 0 0,1 0 0 0 0,0 0 0 0 0,-1 0 0 0 0,1-1 0 0 0,0 1 0 0 0,-1 0 0 0 0,1 0 0 0 0,-1 0 0 0 0,0-1 0 0 0,1 1 0 0 0,-1 0-10 0 0,9 87 421 0 0,37 134 605 0 0,-43-215-1004 0 0,0-1 0 0 0,-1 1 1 0 0,1-1-1 0 0,-1 1 1 0 0,-1 0-1 0 0,1 0 1 0 0,-1-1-1 0 0,0 1 0 0 0,-1 0 1 0 0,0-1-1 0 0,0 1 1 0 0,0 0-1 0 0,-1-1 1 0 0,0 1-1 0 0,0-1 1 0 0,0 0-1 0 0,-1 1 0 0 0,0-1 1 0 0,0 0-1 0 0,-1-1 1 0 0,1 1-1 0 0,-1-1 1 0 0,-1 1-1 0 0,1-1 0 0 0,-1-1 1 0 0,0 1-1 0 0,0 0 1 0 0,0-1-1 0 0,-1 0 1 0 0,1-1-1 0 0,-2 1-22 0 0,-82 14 299 0 0,85-18-314 0 0,6-12 29 0 0,23-2-34 0 0,1 2 0 0 0,0 1 0 0 0,1 1 0 0 0,0 1 0 0 0,0 1 0 0 0,1 2 0 0 0,0 0 0 0 0,23 0 20 0 0,-5-2-63 0 0,21-6-1681 0 0,-23 5-2408 0 0,-19 3-1217 0 0,-10 1 1526 0 0</inkml:trace>
  <inkml:trace contextRef="#ctx0" brushRef="#br0" timeOffset="1447.218">2214 494 236 0 0,'-3'-8'465'0'0,"-1"1"0"0"0,1 0 0 0 0,-1 0 1 0 0,-1 0-1 0 0,1 0 0 0 0,-1 1 0 0 0,-1-1 0 0 0,1 1 0 0 0,-1 1 0 0 0,0-1 1 0 0,0 1-1 0 0,0 0 0 0 0,-1 0 0 0 0,0 1 0 0 0,0 0 0 0 0,0 0 1 0 0,-6-2-466 0 0,7 3 115 0 0,-1 1 0 0 0,1-1 0 0 0,-1 1 1 0 0,0 1-1 0 0,1-1 0 0 0,-1 1 0 0 0,0 1 1 0 0,0-1-1 0 0,0 1 0 0 0,1 0 0 0 0,-1 0 1 0 0,0 1-1 0 0,0 0 0 0 0,0 0 0 0 0,1 1 1 0 0,-1 0-1 0 0,1 0 0 0 0,-1 0 0 0 0,1 1 1 0 0,0 0-1 0 0,0 0 0 0 0,0 1 0 0 0,0 0 1 0 0,1 0-1 0 0,-1 0 0 0 0,1 0 0 0 0,0 1 1 0 0,0 0-1 0 0,1 0 0 0 0,-1 0 0 0 0,-2 6-115 0 0,-1 3 172 0 0,1 1-1 0 0,0-1 1 0 0,1 1-1 0 0,1 0 0 0 0,0 1 1 0 0,1-1-1 0 0,1 1 1 0 0,0 0-1 0 0,2 0 0 0 0,-1 0 1 0 0,2 0-1 0 0,0 0 1 0 0,1 0-1 0 0,1 0 0 0 0,0 0 1 0 0,1 0-1 0 0,1-1-171 0 0,-2-6 65 0 0,0 0 0 0 0,0-1 0 0 0,1 1 0 0 0,1-1 0 0 0,-1 0 0 0 0,1 0 0 0 0,1 0 0 0 0,0 0 0 0 0,0-1 0 0 0,0 0 0 0 0,1 0 0 0 0,0 0 0 0 0,0-1 0 0 0,0 0 0 0 0,1 0 0 0 0,0-1 0 0 0,0 1 0 0 0,1-1 0 0 0,0-1 0 0 0,-1 0 0 0 0,1 0 0 0 0,1 0 0 0 0,-1-1 0 0 0,1 0 0 0 0,-1-1 0 0 0,1 0 0 0 0,0 0 0 0 0,-1-1 0 0 0,1 0 0 0 0,0-1 0 0 0,1 0-65 0 0,-1 1 76 0 0,0 0-1 0 0,0-1 1 0 0,0 0 0 0 0,0-1 0 0 0,0 0 0 0 0,0 0 0 0 0,-1-1-1 0 0,1-1 1 0 0,0 1 0 0 0,-1-1 0 0 0,0 0 0 0 0,1-1-1 0 0,-1 0 1 0 0,0-1 0 0 0,-1 1 0 0 0,1-1 0 0 0,-1-1-1 0 0,0 1 1 0 0,-1-1 0 0 0,1-1 0 0 0,-1 1 0 0 0,0-1 0 0 0,-1 0-1 0 0,4-5-75 0 0,-5 2 43 0 0,-1 0 0 0 0,0 0-1 0 0,0 0 1 0 0,-1 0-1 0 0,0 0 1 0 0,-1 0 0 0 0,0-1-1 0 0,0 1 1 0 0,-1-1-1 0 0,-1 1 1 0 0,0 0-1 0 0,0-1 1 0 0,-1 1 0 0 0,0 0-1 0 0,-1 0 1 0 0,0 0-1 0 0,-1 0 1 0 0,0 1 0 0 0,0-1-1 0 0,-1 1 1 0 0,0 0-1 0 0,-1 0 1 0 0,0 1 0 0 0,-1 0-1 0 0,1 0 1 0 0,-2 0-43 0 0,4 1-805 0 0,-27-27-85 0 0,20 26-2744 0 0,-1 5-3934 0 0,12 3 3813 0 0</inkml:trace>
  <inkml:trace contextRef="#ctx0" brushRef="#br0" timeOffset="1888.624">2572 465 844 0 0,'-2'-18'6865'0'0,"-11"40"-6276"0"0,0 2-1 0 0,1-1 0 0 0,2 1 0 0 0,0 1 1 0 0,2-1-1 0 0,0 2 0 0 0,2-1 1 0 0,1 1-1 0 0,0 3-588 0 0,5-23 85 0 0,-1-1 0 0 0,1 1-1 0 0,0-1 1 0 0,0 1 0 0 0,0 0 0 0 0,1-1 0 0 0,-1 1 0 0 0,2-1-1 0 0,-1 1 1 0 0,0-1 0 0 0,1 0 0 0 0,0 1 0 0 0,1-1 0 0 0,-1 0 0 0 0,1 0-1 0 0,0 0 1 0 0,0-1 0 0 0,0 1 0 0 0,1-1 0 0 0,-1 0 0 0 0,1 0 0 0 0,0 0-1 0 0,0 0 1 0 0,1 0 0 0 0,-1-1 0 0 0,1 0 0 0 0,0 0 0 0 0,0 0-1 0 0,0-1 1 0 0,0 0 0 0 0,0 0 0 0 0,0 0 0 0 0,1 0 0 0 0,-1-1 0 0 0,1 0-1 0 0,-1 0 1 0 0,1 0 0 0 0,0-1 0 0 0,-1 0 0 0 0,1 0 0 0 0,-1 0-1 0 0,1-1 1 0 0,-1 0 0 0 0,1 0 0 0 0,-1 0 0 0 0,2-1-85 0 0,2 1 99 0 0,-1 0-1 0 0,0-1 1 0 0,1 1 0 0 0,-1-2 0 0 0,0 1-1 0 0,0-1 1 0 0,0 0 0 0 0,-1-1 0 0 0,1 0 0 0 0,-1 0-1 0 0,0 0 1 0 0,0-1 0 0 0,0 0 0 0 0,-1-1-1 0 0,0 0 1 0 0,0 1 0 0 0,0-2 0 0 0,-1 1-1 0 0,0-1 1 0 0,0 0 0 0 0,0 0 0 0 0,-1 0 0 0 0,0-1-1 0 0,-1 1 1 0 0,1-1 0 0 0,-2 0 0 0 0,1 0-1 0 0,-1 0 1 0 0,0 0 0 0 0,-1-1 0 0 0,0 1-1 0 0,0 0 1 0 0,0-1 0 0 0,-1 1 0 0 0,-1-1-1 0 0,0 1 1 0 0,0-1-99 0 0,-2-2-58 0 0,-1-1 1 0 0,0 1-1 0 0,-1 0 0 0 0,0 0 0 0 0,0 0 1 0 0,-1 1-1 0 0,-1 0 0 0 0,0 0 0 0 0,0 1 1 0 0,-1 0-1 0 0,0 0 0 0 0,-1 0 0 0 0,0 1 0 0 0,0 1 1 0 0,-3-2 57 0 0,-23-14-4303 0 0,0 4-3788 0 0,33 18 3986 0 0</inkml:trace>
  <inkml:trace contextRef="#ctx0" brushRef="#br0" timeOffset="3243.103">3115 136 432 0 0,'-174'-35'4817'0'0,"-97"18"-2427"0"0,139 12-1372 0 0,-264-9 929 0 0,106 5-991 0 0,-402 48 407 0 0,308-7-866 0 0,381-31-502 0 0,-1 2 10 0 0,1 1 1 0 0,-1-1-1 0 0,1 1 0 0 0,0 0 0 0 0,0 0 1 0 0,0 1-1 0 0,0-1 0 0 0,1 1 0 0 0,0-1 0 0 0,0 1 1 0 0,0 0-1 0 0,1-1 0 0 0,-1 1 0 0 0,1 0 1 0 0,0 0-1 0 0,0 0 0 0 0,1 0 0 0 0,0 0 0 0 0,0 1 1 0 0,0-1-1 0 0,0 0 0 0 0,1 0 0 0 0,0 0 1 0 0,0 0-1 0 0,0 0 0 0 0,0-1 0 0 0,1 1 0 0 0,0 0 1 0 0,0 0-1 0 0,0-1 0 0 0,1 1 0 0 0,0-1 1 0 0,0 0-1 0 0,0 0 0 0 0,0 0 0 0 0,1 1-5 0 0,216 333 1745 0 0,-205-300-1656 0 0,-2 0 0 0 0,-1 1-1 0 0,-2 0 1 0 0,-2 1 0 0 0,-2 0 0 0 0,2 34-89 0 0,-3 87-48 0 0,11-84 50 0 0,32-56 28 0 0,60-9-11 0 0,60-28-60 0 0,-75 5 69 0 0,487-54 511 0 0,-21 8 252 0 0,-384 46-727 0 0,-76 3-106 0 0,-35-5-115 0 0,11-13 99 0 0,-69 23 105 0 0,0 0-1 0 0,-1 0 1 0 0,1 0-1 0 0,-1-1 0 0 0,1 0 1 0 0,-1 0-1 0 0,-1-1 1 0 0,1 1-1 0 0,0-1 0 0 0,-1 0 1 0 0,0 0-1 0 0,0-1 1 0 0,-1 1-1 0 0,0-1 1 0 0,0 0-1 0 0,3-5-46 0 0,3-27 381 0 0,-1 0-1 0 0,-1-1 1 0 0,-3 1-1 0 0,-1-1 1 0 0,-1 0 0 0 0,-3 0-1 0 0,-1 0 1 0 0,-1 0-381 0 0,-1-48 451 0 0,-43-182 946 0 0,14 156-3417 0 0,19 69 9 0 0,9 18-1090 0 0,6 2-3982 0 0,2 11 2342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7.1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228 73 204 0 0,'11'-35'10153'0'0,"-20"65"-9475"0"0,-2-1 0 0 0,0-1-1 0 0,-2 0 1 0 0,-1 0 0 0 0,-2-2 0 0 0,-16 22-678 0 0,-55 110 1468 0 0,83-149-1886 0 0,-3 24-3934 0 0,8-32 2257 0 0,-1-1-1321 0 0,0 0 261 0 0</inkml:trace>
  <inkml:trace contextRef="#ctx0" brushRef="#br0" timeOffset="232.11">7 215 796 0 0,'-7'-32'6613'0'0,"26"49"-2199"0"0,110 136-700 0 0,-23-72-4263 0 0,-76-69-1536 0 0,-8-3-4231 0 0,-21-8 2609 0 0</inkml:trace>
  <inkml:trace contextRef="#ctx0" brushRef="#br0" timeOffset="481.643">454 141 144 0 0,'3'-18'1105'0'0,"7"-4"9487"0"0,-4 38-9873 0 0,28 143 2856 0 0,-5-15-4715 0 0,-18-123-728 0 0,0-14-4810 0 0,4 1 3049 0 0</inkml:trace>
  <inkml:trace contextRef="#ctx0" brushRef="#br0" timeOffset="879.312">794 139 320 0 0,'-10'-83'8642'0'0,"9"82"-8054"0"0,-27 48 1370 0 0,21-29-1660 0 0,0 0 0 0 0,1 1 0 0 0,1 0 0 0 0,1 0 0 0 0,1 0 0 0 0,0 0 0 0 0,2 1 0 0 0,0-1 0 0 0,1 1 0 0 0,1-1 0 0 0,1 1 0 0 0,0-1 0 0 0,2 0 0 0 0,0 0 0 0 0,1 0 0 0 0,1 0 0 0 0,5 8-298 0 0,-8-24 54 0 0,0 0 0 0 0,0 0 0 0 0,0 0 0 0 0,0-1 1 0 0,0 0-1 0 0,1 1 0 0 0,-1-1 0 0 0,1-1 1 0 0,0 1-1 0 0,0 0 0 0 0,-1-1 0 0 0,1 0 1 0 0,0 0-1 0 0,0 0 0 0 0,0 0 0 0 0,0-1 0 0 0,1 1 1 0 0,-1-1-1 0 0,0 0 0 0 0,0 0 0 0 0,0-1 1 0 0,0 1-1 0 0,0-1 0 0 0,0 0 0 0 0,0 0 1 0 0,0 0-1 0 0,0-1 0 0 0,-1 1 0 0 0,1-1 0 0 0,0 0 1 0 0,-1 0-1 0 0,1 0 0 0 0,-1-1 0 0 0,0 1 1 0 0,0-1-1 0 0,0 0 0 0 0,0 1 0 0 0,0-2 1 0 0,0 1-1 0 0,-1 0 0 0 0,1 0 0 0 0,-1-1 0 0 0,0 1 1 0 0,0-1-1 0 0,-1 0 0 0 0,1 0 0 0 0,-1 1 1 0 0,0-1-1 0 0,0 0 0 0 0,0 0 0 0 0,0 0 1 0 0,0 0-1 0 0,-1-1-54 0 0,4-11 63 0 0,0 0 0 0 0,-1 0 0 0 0,-1 0 0 0 0,-1-1 0 0 0,0 1 0 0 0,-1 0 0 0 0,-1-1 0 0 0,0 1 0 0 0,-1 0 0 0 0,-1 0 0 0 0,0 0-1 0 0,-1 0 1 0 0,-1 0 0 0 0,-1 1 0 0 0,0 0 0 0 0,-1 0 0 0 0,0 0 0 0 0,-2 1 0 0 0,1 0 0 0 0,-2 1 0 0 0,0 0 0 0 0,-10-11-63 0 0,-52-8-3408 0 0,20 38-6172 0 0,34 0 5167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6.2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169 6 404 0 0,'-8'-5'6162'0'0,"-9"29"-4143"0"0,-12 40-550 0 0,11 23 597 0 0,48-110-229 0 0,38-124 1206 0 0,-67 147-3033 0 0,-1-1-1 0 0,1 1 1 0 0,0-1 0 0 0,-1 1 0 0 0,1-1 0 0 0,0 1 0 0 0,-1 0 0 0 0,1 0 0 0 0,0-1 0 0 0,0 1 0 0 0,0 0 0 0 0,-1 0 0 0 0,1 0 0 0 0,0 0 0 0 0,0 0 0 0 0,0 0 0 0 0,-1 0 0 0 0,1 0 0 0 0,0 0 0 0 0,0 0 0 0 0,0 0 0 0 0,-1 0 0 0 0,1 1 0 0 0,0-1 0 0 0,0 0 0 0 0,-1 0 0 0 0,1 1 0 0 0,0-1 0 0 0,-1 1 0 0 0,1-1 0 0 0,0 1 0 0 0,-1-1 0 0 0,1 1-1 0 0,-1-1 1 0 0,1 1 0 0 0,-1-1 0 0 0,1 1 0 0 0,-1 0 0 0 0,1-1 0 0 0,-1 1 0 0 0,1 0 0 0 0,-1 0 0 0 0,0-1 0 0 0,1 1 0 0 0,-1 0 0 0 0,0 0 0 0 0,0-1 0 0 0,0 1 0 0 0,0 0 0 0 0,1 0 0 0 0,-1 0 0 0 0,0-1 0 0 0,0 1 0 0 0,-1 0 0 0 0,1 0 0 0 0,0 0 0 0 0,0-1 0 0 0,0 1 0 0 0,0 0 0 0 0,-1 0 0 0 0,1-1 0 0 0,0 1 0 0 0,-1 0-10 0 0,73 270 1107 0 0,-70-262-1099 0 0,-1-1-1 0 0,-1 1 0 0 0,1-1 1 0 0,-1 1-1 0 0,-1-1 1 0 0,1 1-1 0 0,-2-1 1 0 0,1 1-1 0 0,-1-1 1 0 0,0 1-1 0 0,-1-1 1 0 0,0 0-1 0 0,0 0 0 0 0,-1-1 1 0 0,0 1-1 0 0,0-1 1 0 0,-1 1-1 0 0,0-1 1 0 0,0-1-1 0 0,-1 1 1 0 0,0-1-1 0 0,0 0 1 0 0,0 0-1 0 0,-1-1 0 0 0,1 1 1 0 0,-1-2-1 0 0,-1 1 1 0 0,1-1-1 0 0,-1 0 1 0 0,0 0-1 0 0,0-1 1 0 0,0 0-1 0 0,-8 1-7 0 0,-119 29 255 0 0,133-33-236 0 0,-9-6 165 0 0,32-4-187 0 0,-1 2 0 0 0,1 0 1 0 0,1 1-1 0 0,-1 1 0 0 0,1 0 0 0 0,0 2 0 0 0,0 1 1 0 0,1 1-1 0 0,9 0 3 0 0,57-9 80 0 0,-1 0-588 0 0,22-4-3370 0 0,-42-3-4448 0 0,-49 12 4512 0 0</inkml:trace>
  <inkml:trace contextRef="#ctx0" brushRef="#br0" timeOffset="395.4">864 153 116 0 0,'0'-1'202'0'0,"0"-1"0"0"0,-1 1 0 0 0,1-1 0 0 0,0 0 1 0 0,-1 1-1 0 0,1-1 0 0 0,0 1 0 0 0,-1-1 0 0 0,0 1 0 0 0,1-1 0 0 0,-1 1 0 0 0,0 0 0 0 0,0-1 1 0 0,0 1-1 0 0,0 0 0 0 0,0 0 0 0 0,0-1 0 0 0,0 1 0 0 0,0 0 0 0 0,-1 0 0 0 0,1 0 0 0 0,0 0 0 0 0,-1 1 1 0 0,1-1-1 0 0,-1 0 0 0 0,1 0 0 0 0,-1 1 0 0 0,1-1 0 0 0,-1 1 0 0 0,1-1 0 0 0,-1 1 0 0 0,1 0 1 0 0,-1 0-1 0 0,0 0 0 0 0,1 0 0 0 0,-2 0-202 0 0,-50 33 2409 0 0,45-24-2206 0 0,0 1 0 0 0,1-1 0 0 0,0 2 0 0 0,1-1 0 0 0,0 1 0 0 0,0 0 0 0 0,1 0 0 0 0,1 0 0 0 0,0 1 0 0 0,1 0 0 0 0,0-1 0 0 0,0 1 0 0 0,2 1-1 0 0,-1-1 1 0 0,1 0 0 0 0,1 0 0 0 0,0 0 0 0 0,1 1 0 0 0,1-1 0 0 0,-1 0 0 0 0,2 2-203 0 0,1-8 85 0 0,-1-1-1 0 0,1 0 0 0 0,0 0 1 0 0,0 0-1 0 0,0-1 1 0 0,0 1-1 0 0,1-1 1 0 0,0 0-1 0 0,0 0 0 0 0,0-1 1 0 0,0 0-1 0 0,1 1 1 0 0,-1-2-1 0 0,1 1 0 0 0,0-1 1 0 0,0 0-1 0 0,0 0 1 0 0,0 0-1 0 0,0-1 0 0 0,0 0 1 0 0,0 0-1 0 0,1-1 1 0 0,-1 1-1 0 0,0-1 0 0 0,0-1 1 0 0,0 1-1 0 0,1-1 1 0 0,-1 0-1 0 0,0-1 0 0 0,0 0 1 0 0,0 1-1 0 0,0-2 1 0 0,0 1-1 0 0,-1-1 0 0 0,1 0 1 0 0,-1 0-1 0 0,0 0 1 0 0,0-1-1 0 0,0 0 0 0 0,0 0 1 0 0,0 0-1 0 0,-1-1 1 0 0,0 1-1 0 0,0-1 0 0 0,0 0 1 0 0,0 0-1 0 0,-1-1 1 0 0,0 1-1 0 0,2-5-84 0 0,-4 1 85 0 0,0-1 0 0 0,0 1 1 0 0,-1-1-1 0 0,0 1 0 0 0,0-1 0 0 0,-1 1 0 0 0,0-1 0 0 0,-1 1 1 0 0,0 0-1 0 0,-1 0 0 0 0,0 0 0 0 0,0 0 0 0 0,-1 0 1 0 0,0 0-1 0 0,-1 1 0 0 0,1 0 0 0 0,-2 0 0 0 0,1 0 0 0 0,-1 1 1 0 0,0 0-1 0 0,-1 0 0 0 0,0 0 0 0 0,-2-1-85 0 0,2 1-300 0 0,-1 0 0 0 0,0 1 0 0 0,-1 0 0 0 0,1 0 0 0 0,-1 1 0 0 0,0 0 1 0 0,-1 1-1 0 0,1 0 0 0 0,-1 0 0 0 0,1 1 0 0 0,-1 0 0 0 0,0 1 0 0 0,-6-1 300 0 0,-23 12-4236 0 0,25-1-881 0 0,5-2 1235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5.3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48 820 0 0,'-5'2'1265'0'0,"2"-1"-956"0"0,3-1 2027 0 0,2-1 825 0 0,26-7-2534 0 0,1 1 0 0 0,0 1 0 0 0,1 2 0 0 0,-1 1 0 0 0,1 1 0 0 0,23 2-627 0 0,-13-2 328 0 0,40-7 288 0 0,6 0-5459 0 0,-85 9 1907 0 0,-1 0 226 0 0</inkml:trace>
  <inkml:trace contextRef="#ctx0" brushRef="#br0" timeOffset="205.085">151 205 664 0 0,'14'9'5547'0'0,"27"-14"-5065"0"0,-34 3 290 0 0,115-14 1924 0 0,-39 6-2923 0 0,-1-5-5333 0 0,-62 11 3098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2:04.0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48 92 0 0,'-9'-5'3556'0'0,"2"10"-3243"0"0,-1 2 0 0 0,2-1 0 0 0,-1 0 0 0 0,1 1 0 0 0,0 1 1 0 0,0-1-1 0 0,1 1 0 0 0,0 0 0 0 0,0 0 0 0 0,1 0 0 0 0,0 0 0 0 0,1 1 1 0 0,0 0-1 0 0,-2 7-313 0 0,-12 25 923 0 0,18-42-861 0 0,-1 1 0 0 0,0 0 0 0 0,1 0-1 0 0,-1 0 1 0 0,0 0 0 0 0,1 0 0 0 0,-1 0 0 0 0,0 0 0 0 0,1 0 0 0 0,-1 0 0 0 0,0 0 0 0 0,1 0 0 0 0,-1 0 0 0 0,1 0-1 0 0,-1 0 1 0 0,0 0 0 0 0,1 0 0 0 0,-1 0 0 0 0,0 0 0 0 0,1 1 0 0 0,-1-1 0 0 0,0 0 0 0 0,1 0 0 0 0,-1 0 0 0 0,0 1 0 0 0,0-1-1 0 0,1 0 1 0 0,-1 0 0 0 0,0 1 0 0 0,0-1 0 0 0,1 0 0 0 0,-1 1-62 0 0,31-39 570 0 0,11-67 1141 0 0,-38 93-1504 0 0,5 20 155 0 0,19 217 545 0 0,-19-160-651 0 0,-6-51-196 0 0,0-1 1 0 0,0 1-1 0 0,-2-1 1 0 0,0 1 0 0 0,0 0-1 0 0,-1 0 1 0 0,-1 0-1 0 0,-1-1 1 0 0,1 1-1 0 0,-2 0 1 0 0,0-1 0 0 0,-1 0-1 0 0,-2 7-60 0 0,2-15 19 0 0,0 0 0 0 0,0 0 0 0 0,0-1 0 0 0,0 0 0 0 0,-1 0 0 0 0,0 0 0 0 0,0 0 0 0 0,0 0 0 0 0,0-1 0 0 0,0 0-1 0 0,-1 0 1 0 0,1-1 0 0 0,-1 0 0 0 0,0 0 0 0 0,0 0 0 0 0,0 0 0 0 0,0-1 0 0 0,0 0 0 0 0,-3 0-19 0 0,-46 16 107 0 0,54-17-104 0 0,1 0 32 0 0,0 0 9 0 0,0 0-2 0 0,0 0-3 0 0,0 0 13 0 0,0 0-48 0 0,69-16 52 0 0,21 4-150 0 0,44-7 221 0 0,-47 0-2811 0 0,-44 0-4772 0 0,-29 14 3873 0 0</inkml:trace>
  <inkml:trace contextRef="#ctx0" brushRef="#br0" timeOffset="421.109">790 139 304 0 0,'-1'-3'212'0'0,"-1"0"0"0"0,0 0 0 0 0,0-1 0 0 0,-1 2 0 0 0,1-1 0 0 0,-1 0 0 0 0,1 0 1 0 0,-1 1-1 0 0,0-1 0 0 0,0 1 0 0 0,0 0 0 0 0,0 0 0 0 0,-1 0 0 0 0,1 1 0 0 0,0-1 0 0 0,-1 1 0 0 0,1-1 0 0 0,-1 1 0 0 0,0 0 0 0 0,1 1 0 0 0,-1-1 0 0 0,0 0 1 0 0,1 1-1 0 0,-1 0 0 0 0,0 0 0 0 0,0 0 0 0 0,1 1 0 0 0,-1-1 0 0 0,0 1 0 0 0,1 0 0 0 0,-1 0 0 0 0,0 0 0 0 0,1 0 0 0 0,-3 2-212 0 0,-1 0 192 0 0,0 1 0 0 0,-1 1 0 0 0,1 0 0 0 0,1 0 0 0 0,-1 0 1 0 0,1 0-1 0 0,0 1 0 0 0,0 0 0 0 0,0 1 0 0 0,1-1 0 0 0,0 1 0 0 0,0 0 0 0 0,1 0 0 0 0,0 1 0 0 0,0 0-192 0 0,-1 1 115 0 0,1-1 0 0 0,0 1 0 0 0,1 0 1 0 0,0 1-1 0 0,0-1 0 0 0,1 0 0 0 0,0 1 0 0 0,0-1 0 0 0,1 1 1 0 0,1 0-1 0 0,-1-1 0 0 0,2 1 0 0 0,-1 0 0 0 0,1-1 0 0 0,1 1 1 0 0,0-1-1 0 0,0 1 0 0 0,1-1 0 0 0,0 0 0 0 0,0 0 0 0 0,1 0 1 0 0,1 0-1 0 0,-1-1 0 0 0,1 0 0 0 0,1 0 0 0 0,-1 0 0 0 0,1 0 1 0 0,1-1-1 0 0,-1 0 0 0 0,1 0 0 0 0,1-1 0 0 0,-1 0 0 0 0,8 4-115 0 0,-8-5 95 0 0,0-1 0 0 0,0 1-1 0 0,1-2 1 0 0,-1 1 0 0 0,1-1-1 0 0,0 0 1 0 0,0-1 0 0 0,0 0-1 0 0,0 0 1 0 0,0-1 0 0 0,1 0-1 0 0,-1 0 1 0 0,0-1 0 0 0,0 0-1 0 0,1-1 1 0 0,-1 0 0 0 0,0 0-1 0 0,0 0 1 0 0,1-1 0 0 0,-1 0-1 0 0,-1-1 1 0 0,1 0 0 0 0,0 0-1 0 0,-1-1 1 0 0,1 0 0 0 0,-1 0 0 0 0,0-1-1 0 0,0 1 1 0 0,-1-2 0 0 0,0 1-1 0 0,0-1 1 0 0,0 0 0 0 0,0 0-1 0 0,-1 0 1 0 0,0-1 0 0 0,0 0-1 0 0,-1 0 1 0 0,0 0 0 0 0,0-1-1 0 0,-1 1 1 0 0,1-4-95 0 0,-1-5 88 0 0,-2 0 0 0 0,0 1-1 0 0,-1-1 1 0 0,-1 0 0 0 0,0 0 0 0 0,-1 0-1 0 0,-1 1 1 0 0,0-1 0 0 0,-2 1 0 0 0,1 0 0 0 0,-2 0-1 0 0,0 0 1 0 0,0 1 0 0 0,-2 0 0 0 0,0 0 0 0 0,0 1-1 0 0,-1-1 1 0 0,-1 2 0 0 0,0 0 0 0 0,-1 0-1 0 0,0 1-87 0 0,-119-63-6145 0 0,126 73 5538 0 0,-16-5-5606 0 0,12 4 2302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5:01:47.179"/>
    </inkml:context>
    <inkml:brush xml:id="br0">
      <inkml:brushProperty name="width" value="0.05" units="cm"/>
      <inkml:brushProperty name="height" value="0.05" units="cm"/>
      <inkml:brushProperty name="color" value="#004F8B"/>
    </inkml:brush>
    <inkml:brush xml:id="br1">
      <inkml:brushProperty name="width" value="0.05" units="cm"/>
      <inkml:brushProperty name="height" value="0.05" units="cm"/>
      <inkml:brushProperty name="color" value="#E71224"/>
    </inkml:brush>
    <inkml:brush xml:id="br2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3179 2725 836 0 0,'0'0'775'0'0,"0"0"-66"0"0,0 0-7 0 0,0 0 40 0 0,0 0 20 0 0,0 0-7 0 0,9 1-19 0 0,101 10 935 0 0,0-6-1 0 0,1-4 1 0 0,98-13-1671 0 0,-22 3 889 0 0,633-42 3300 0 0,-553 13-2405 0 0,-261 30-6733 0 0,-30 8 2333 0 0,-8 6-1293 0 0,-4 2 300 0 0</inkml:trace>
  <inkml:trace contextRef="#ctx0" brushRef="#br0" timeOffset="302.003">3728 3081 1100 0 0,'-25'25'7181'0'0,"44"55"-5287"0"0,-16-71-1373 0 0,126 494 5905 0 0,-126-478-6787 0 0,10 30-1292 0 0,11-29-6982 0 0,-14-22 4994 0 0</inkml:trace>
  <inkml:trace contextRef="#ctx0" brushRef="#br0" timeOffset="687.27">4357 3353 460 0 0,'-20'-56'4729'0'0,"-8"36"-1403"0"0,21 22-3165 0 0,1 1 1 0 0,-1 0 0 0 0,1 1-1 0 0,0-1 1 0 0,0 1 0 0 0,1 0-1 0 0,-1 1 1 0 0,1-1 0 0 0,0 1-1 0 0,0 0 1 0 0,0 1 0 0 0,1-1-1 0 0,0 1 1 0 0,0 0 0 0 0,0 0-1 0 0,1 0 1 0 0,0 0 0 0 0,0 1-1 0 0,0-1 1 0 0,1 1 0 0 0,0 0-1 0 0,0-1 1 0 0,0 5-162 0 0,0-4 119 0 0,-5 11 99 0 0,2 0-1 0 0,0 0 0 0 0,1 0 0 0 0,1 1 1 0 0,1-1-1 0 0,0 1 0 0 0,2 0 0 0 0,0 0 1 0 0,1 0-1 0 0,1-1 0 0 0,0 1 0 0 0,3 6-217 0 0,-3-17 77 0 0,0 0-1 0 0,1 0 1 0 0,0 0-1 0 0,0 0 1 0 0,0-1-1 0 0,1 1 1 0 0,1-1-1 0 0,-1 0 1 0 0,1 0-1 0 0,0 0 1 0 0,1-1-1 0 0,-1 0 1 0 0,1 0-1 0 0,0 0 1 0 0,1-1-1 0 0,0 0 1 0 0,0 0-1 0 0,0-1 1 0 0,0 0-1 0 0,0 0 0 0 0,1 0 1 0 0,0-1-1 0 0,0 0 1 0 0,0-1-1 0 0,0 0 1 0 0,0 0-1 0 0,0-1 1 0 0,5 1-77 0 0,-5-1 64 0 0,-1 0 0 0 0,0-1-1 0 0,1 1 1 0 0,-1-2 0 0 0,1 1 0 0 0,-1-1 0 0 0,1 0 0 0 0,-1 0-1 0 0,0-1 1 0 0,0 0 0 0 0,0-1 0 0 0,0 1 0 0 0,0-1 0 0 0,0-1-1 0 0,-1 1 1 0 0,1-1 0 0 0,-1 0 0 0 0,0 0 0 0 0,0-1 0 0 0,-1 0-1 0 0,1 0 1 0 0,-1 0 0 0 0,0-1 0 0 0,-1 0 0 0 0,1 0 0 0 0,-1 0-1 0 0,0 0 1 0 0,-1-1 0 0 0,1 1 0 0 0,-1-1 0 0 0,-1 0 0 0 0,1 0-1 0 0,-1 0 1 0 0,0-1 0 0 0,-1 1 0 0 0,0 0 0 0 0,0-1 0 0 0,0 1-1 0 0,-1 0 1 0 0,0-1 0 0 0,-1 1 0 0 0,1-1 0 0 0,-2 1 0 0 0,1 0-1 0 0,-1-1 1 0 0,-2-4-64 0 0,-3-6 67 0 0,0 0-1 0 0,-2 1 1 0 0,0 1-1 0 0,-1-1 1 0 0,0 1 0 0 0,-1 1-1 0 0,-1 0 1 0 0,-1 1-1 0 0,0 0 1 0 0,-1 1-1 0 0,0 0 1 0 0,-1 1 0 0 0,-15-9-67 0 0,-75-46-6187 0 0,103 65 2146 0 0,0-1 2149 0 0,2 3 540 0 0,-1-1-2827 0 0</inkml:trace>
  <inkml:trace contextRef="#ctx0" brushRef="#br0" timeOffset="1452.314">5078 3165 560 0 0,'0'0'674'0'0,"0"0"-40"0"0,0 0-24 0 0,0 0-40 0 0,-6-1-20 0 0,-56 1 1301 0 0,43 1-1214 0 0,1-1 0 0 0,-1 0-1 0 0,1-1 1 0 0,-1-1 0 0 0,1-1 0 0 0,-1-1 0 0 0,1 0 0 0 0,0-1 0 0 0,-13-7-637 0 0,29 12 74 0 0,1-1-1 0 0,-1 0 1 0 0,0 0 0 0 0,1 0-1 0 0,-1 0 1 0 0,1-1-1 0 0,-1 1 1 0 0,1 0 0 0 0,0-1-1 0 0,-1 1 1 0 0,1-1 0 0 0,0 1-1 0 0,0-1 1 0 0,0 1 0 0 0,0-1-1 0 0,0 0 1 0 0,1 0-1 0 0,-1 1 1 0 0,0-1 0 0 0,1 0-1 0 0,-1 0 1 0 0,1 0 0 0 0,0 0-1 0 0,0 0 1 0 0,0 0 0 0 0,0 1-1 0 0,0-1 1 0 0,0 0-1 0 0,0 0 1 0 0,0 0 0 0 0,1 0-1 0 0,-1 0 1 0 0,1 0 0 0 0,-1 1-1 0 0,1-1 1 0 0,1-1-74 0 0,39-65 1214 0 0,-25 58-1175 0 0,1 1 0 0 0,0 1 0 0 0,0 1-1 0 0,1 1 1 0 0,0 0 0 0 0,0 1 0 0 0,0 1 0 0 0,1 1 0 0 0,0 0 0 0 0,-1 1-1 0 0,6 1-38 0 0,-22 0 0 0 0,0 1 0 0 0,0-1 0 0 0,0 0 0 0 0,1 0 0 0 0,-1 1 0 0 0,0-1 1 0 0,0 1-1 0 0,1 0 0 0 0,-1 0 0 0 0,0 0 0 0 0,0 0 0 0 0,1 0 0 0 0,-1 0 0 0 0,0 0 0 0 0,0 1 0 0 0,0-1 0 0 0,1 1 0 0 0,-1 0 0 0 0,0 0 0 0 0,0 0 0 0 0,0 0 0 0 0,0 0 0 0 0,0 0 0 0 0,0 0 0 0 0,-1 0 0 0 0,1 1 0 0 0,0-1 0 0 0,0 1 0 0 0,-1-1 0 0 0,1 1 0 0 0,-1 0 0 0 0,0 0 0 0 0,1 0 0 0 0,-1 0 0 0 0,0 0 0 0 0,0 0 0 0 0,0 0 0 0 0,0 0 0 0 0,-1 0 0 0 0,1 0 0 0 0,-1 0 0 0 0,1 0 0 0 0,-1 1 0 0 0,0-1 0 0 0,1 0 0 0 0,-1 0 0 0 0,0 1 0 0 0,-1-1 0 0 0,1 0 0 0 0,0 0 0 0 0,-1 1 0 0 0,0 0 0 0 0,-121 130 413 0 0,96-108-372 0 0,17-17-18 0 0,-1-1 0 0 0,1 2 0 0 0,1-1-1 0 0,-1 1 1 0 0,2 0 0 0 0,-1 1 0 0 0,1 0 0 0 0,0 0 0 0 0,1 1 0 0 0,1 0 0 0 0,0 0 0 0 0,0 0 0 0 0,1 0 0 0 0,0 1 0 0 0,1-1 0 0 0,-1 9-23 0 0,4-18 6 0 0,1 0 0 0 0,-1 0-1 0 0,1 0 1 0 0,-1 0 0 0 0,1 0 0 0 0,0 0 0 0 0,0 0 0 0 0,0-1 0 0 0,0 1 0 0 0,0 0 0 0 0,1 0-1 0 0,-1-1 1 0 0,0 1 0 0 0,1-1 0 0 0,-1 1 0 0 0,1-1 0 0 0,-1 1 0 0 0,1-1 0 0 0,0 0 0 0 0,0 0-1 0 0,0 0 1 0 0,0 0 0 0 0,-1 0 0 0 0,1 0 0 0 0,0-1 0 0 0,0 1 0 0 0,1-1 0 0 0,-1 1 0 0 0,0-1-1 0 0,0 0 1 0 0,0 0 0 0 0,0 0 0 0 0,0 0 0 0 0,0 0 0 0 0,0 0 0 0 0,0 0 0 0 0,2-1-6 0 0,80-14 141 0 0,-80 15-108 0 0,1 0-1 0 0,-1-1 1 0 0,0 1 0 0 0,0-1-1 0 0,1 0 1 0 0,-1 0-1 0 0,0-1 1 0 0,0 1 0 0 0,0-1-1 0 0,0 0 1 0 0,-1 0-1 0 0,1 0 1 0 0,0 0 0 0 0,-1-1-1 0 0,1 0 1 0 0,-1 1-1 0 0,0-1 1 0 0,0-1 0 0 0,0 1-1 0 0,0 0 1 0 0,-1-1-1 0 0,0 1 1 0 0,1-1 0 0 0,-1 0-1 0 0,0 1 1 0 0,0-1-1 0 0,-1 0 1 0 0,0 0 0 0 0,1-1-1 0 0,-1 1 1 0 0,0 0-1 0 0,-1 0 1 0 0,1-1 0 0 0,-1 1-1 0 0,0 0 1 0 0,0 0-1 0 0,0-1 1 0 0,-1 1 0 0 0,1 0-1 0 0,-1-1 1 0 0,0 1-1 0 0,0 0 1 0 0,-1 0 0 0 0,1 0-1 0 0,-1 0 1 0 0,0 0-1 0 0,0 0-32 0 0,-9-6-136 0 0,-1 0 0 0 0,0 1 0 0 0,0 1-1 0 0,-1 0 1 0 0,0 0 0 0 0,-1 1 0 0 0,0 1-1 0 0,0 1 1 0 0,0 0 0 0 0,0 0 0 0 0,-1 1-1 0 0,0 1 1 0 0,-4 0 136 0 0,-7-3-945 0 0,-36-3-7348 0 0,42 5 4256 0 0</inkml:trace>
  <inkml:trace contextRef="#ctx0" brushRef="#br0" timeOffset="-1630.886">3649 1525 448 0 0,'8'-10'3786'0'0,"1"8"1116"0"0,-1 22-4634 0 0,25 131 2966 0 0,-17-55-2043 0 0,42 317 2760 0 0,-4-154-3262 0 0,-21-256-11933 0 0,-23-9 7179 0 0</inkml:trace>
  <inkml:trace contextRef="#ctx0" brushRef="#br0" timeOffset="-1138.945">4314 1717 880 0 0,'-34'-75'3962'0'0,"33"72"-3824"0"0,-1 0 0 0 0,0 0 0 0 0,0 1 1 0 0,0-1-1 0 0,0 0 0 0 0,-1 1 0 0 0,1-1 1 0 0,-1 1-1 0 0,1 0 0 0 0,-1 0 0 0 0,0 0 1 0 0,0 0-1 0 0,0 0 0 0 0,0 1 0 0 0,0-1 0 0 0,0 1 1 0 0,0 0-1 0 0,-1 0 0 0 0,1 0 0 0 0,0 0 1 0 0,-1 1-1 0 0,1-1 0 0 0,-1 1 0 0 0,1 0 1 0 0,-1 0-1 0 0,1 0 0 0 0,0 0 0 0 0,-1 1 1 0 0,1-1-1 0 0,-1 1 0 0 0,1 0 0 0 0,0 0 1 0 0,-2 1-139 0 0,-9 8 205 0 0,0 0 1 0 0,0 1-1 0 0,1 1 0 0 0,1 0 1 0 0,0 1-1 0 0,1 0 1 0 0,0 1-1 0 0,1 0 1 0 0,1 0-1 0 0,0 1 1 0 0,1 1-1 0 0,0-1 1 0 0,1 1-1 0 0,1 1 1 0 0,1-1-1 0 0,0 1 1 0 0,1 0-1 0 0,1 0 1 0 0,1 1-206 0 0,-4 1 155 0 0,2-1 1 0 0,0 1-1 0 0,2 0 0 0 0,0 0 1 0 0,1 1-1 0 0,0-1 0 0 0,2 0 1 0 0,0 0-1 0 0,2 0 0 0 0,0 0 1 0 0,1 0-1 0 0,3 9-155 0 0,-4-17 95 0 0,1 0-1 0 0,0 0 1 0 0,1 0-1 0 0,0-1 1 0 0,1 0-1 0 0,0 0 1 0 0,0 0-1 0 0,1-1 1 0 0,1 0-1 0 0,-1 0 1 0 0,1-1-1 0 0,1 0 1 0 0,0 0-1 0 0,0-1 1 0 0,0 0-1 0 0,1-1 1 0 0,0 0-1 0 0,0 0 1 0 0,0-1-1 0 0,1 0 1 0 0,9 2-95 0 0,-13-4 114 0 0,1-1 0 0 0,0 0 1 0 0,0-1-1 0 0,0 1 0 0 0,1-1 0 0 0,-1-1 0 0 0,0 0 1 0 0,0 0-1 0 0,1 0 0 0 0,-1-1 0 0 0,0 0 1 0 0,0-1-1 0 0,0 0 0 0 0,0 0 0 0 0,0-1 0 0 0,0 0 1 0 0,-1 0-1 0 0,0-1 0 0 0,1 0 0 0 0,-1 0 0 0 0,0-1 1 0 0,-1 0-1 0 0,1 0 0 0 0,-1 0 0 0 0,0-1 1 0 0,0 0-1 0 0,-1 0 0 0 0,0 0 0 0 0,0-1 0 0 0,0 0 1 0 0,-1 0-1 0 0,0 0 0 0 0,0-1 0 0 0,-1 1 1 0 0,0-1-1 0 0,0 0 0 0 0,-1 0 0 0 0,0 0 0 0 0,-1 0 1 0 0,1 0-1 0 0,-1 0 0 0 0,-1-3-114 0 0,0-9 125 0 0,-1 0 0 0 0,0 1 1 0 0,-2-1-1 0 0,0 0 0 0 0,-1 1 0 0 0,-1 0 0 0 0,-1 0 0 0 0,-1 0 1 0 0,-1 1-1 0 0,0-1 0 0 0,-1 2 0 0 0,-1 0 0 0 0,-1 0 0 0 0,0 0 1 0 0,-1 2-1 0 0,-1-1 0 0 0,0 2 0 0 0,-1 0 0 0 0,-11-8-125 0 0,-125-74-3870 0 0,138 92 2224 0 0,-9-7-8971 0 0,20 6 6006 0 0</inkml:trace>
  <inkml:trace contextRef="#ctx0" brushRef="#br0" timeOffset="-806.498">4282 1074 388 0 0,'-17'-39'5917'0'0,"10"59"-1170"0"0,40 179-619 0 0,45 2-1962 0 0,-71-191-2923 0 0,19 22-1779 0 0,-1-24-5459 0 0,-23-8 4585 0 0</inkml:trace>
  <inkml:trace contextRef="#ctx0" brushRef="#br0" timeOffset="-464.22">4615 1161 480 0 0,'-13'-30'6259'0'0,"-10"65"-3887"0"0,19-28-2231 0 0,1-1 0 0 0,1 1 1 0 0,-1 0-1 0 0,1 1 0 0 0,0-1 1 0 0,1 0-1 0 0,0 1 0 0 0,0-1 1 0 0,0 1-1 0 0,1-1 0 0 0,0 1 1 0 0,1-1-1 0 0,0 1 0 0 0,0-1 1 0 0,0 0-1 0 0,1 1 0 0 0,0-1 0 0 0,0 0 1 0 0,1 0-1 0 0,0 0 0 0 0,0 0 1 0 0,1-1-1 0 0,0 1 0 0 0,0-1 1 0 0,0 0-1 0 0,1 0 0 0 0,0 0 1 0 0,0-1-1 0 0,1 0 0 0 0,-1 0 1 0 0,1 0-1 0 0,0-1 0 0 0,0 0 1 0 0,1 0-1 0 0,-1 0 0 0 0,1-1 0 0 0,0 0 1 0 0,0 0-1 0 0,0-1 0 0 0,0 1 1 0 0,4-1-142 0 0,-7-1 58 0 0,-1 0 0 0 0,0 0 1 0 0,0 0-1 0 0,1 0 0 0 0,-1-1 0 0 0,0 0 1 0 0,1 0-1 0 0,-1 0 0 0 0,0 0 1 0 0,1 0-1 0 0,-1-1 0 0 0,0 1 0 0 0,1-1 1 0 0,-1 0-1 0 0,0 0 0 0 0,0 0 1 0 0,0 0-1 0 0,0-1 0 0 0,0 1 0 0 0,0-1 1 0 0,0 0-1 0 0,0 0 0 0 0,-1 0 1 0 0,1 0-1 0 0,-1 0 0 0 0,1 0 0 0 0,-1-1 1 0 0,0 1-1 0 0,0-1 0 0 0,0 0 1 0 0,0 0-1 0 0,-1 0 0 0 0,1 0 0 0 0,-1 0 1 0 0,1 0-1 0 0,-1 0 0 0 0,0 0 1 0 0,0 0-1 0 0,-1 0 0 0 0,1-1 0 0 0,-1 1 1 0 0,1 0-1 0 0,-1-1 0 0 0,0 1 1 0 0,0 0-1 0 0,-1-1 0 0 0,1 1 0 0 0,-1 0 1 0 0,1-1-1 0 0,-1 1 0 0 0,0 0 1 0 0,-1-1-59 0 0,-2-8 46 0 0,-1 1 0 0 0,0 1 0 0 0,0-1 1 0 0,-1 1-1 0 0,-1 0 0 0 0,0 0 1 0 0,0 1-1 0 0,-1 0 0 0 0,0 0 0 0 0,-1 1 1 0 0,1 0-1 0 0,-2 0 0 0 0,1 1 0 0 0,-1 0 1 0 0,0 1-1 0 0,-1 0 0 0 0,1 1 1 0 0,-1 0-1 0 0,0 0 0 0 0,-12-2-46 0 0,-60 5-3381 0 0,5 45-4972 0 0,62-24 4342 0 0</inkml:trace>
  <inkml:trace contextRef="#ctx0" brushRef="#br1" timeOffset="5054.636">3425 2257 144 0 0,'0'0'521'0'0,"0"0"-25"0"0,0 0-5 0 0,0 0-9 0 0,0 0-34 0 0,0 0 11 0 0,0 0 2 0 0,0 0-29 0 0,0 0-38 0 0,0 0-43 0 0,0 0-35 0 0,-5 0-28 0 0,-744 64 2887 0 0,746-64-3154 0 0,-1 0 1 0 0,1 1-1 0 0,-1 0 0 0 0,1 0 0 0 0,0 0 0 0 0,-1 0 1 0 0,1 1-1 0 0,0-1 0 0 0,0 1 0 0 0,0 0 1 0 0,0-1-1 0 0,0 2 0 0 0,0-1 0 0 0,1 0 0 0 0,-1 0 1 0 0,1 1-1 0 0,-1 0 0 0 0,1-1 0 0 0,0 1 1 0 0,0 0-1 0 0,0 0 0 0 0,0 0 0 0 0,1 0 0 0 0,-1 0 1 0 0,1 1-1 0 0,0-1 0 0 0,0 0 0 0 0,0 1 1 0 0,0-1-1 0 0,1 1 0 0 0,-1-1 0 0 0,1 1 0 0 0,0-1 1 0 0,0 1-1 0 0,0-1 0 0 0,1 1 0 0 0,-1-1 1 0 0,1 0-1 0 0,0 1 0 0 0,-1-1 0 0 0,2 1 1 0 0,-1-1-1 0 0,0 0 0 0 0,1 0 0 0 0,-1 0 0 0 0,1 0 1 0 0,0 0-1 0 0,0 0-21 0 0,103 463 2307 0 0,8-20-511 0 0,-113-443-1787 0 0,1 0 1 0 0,0 0-1 0 0,-1 0 0 0 0,1 0 1 0 0,1 0-1 0 0,-1 0 1 0 0,0 0-1 0 0,1 0 0 0 0,-1 0 1 0 0,1 0-1 0 0,0-1 1 0 0,0 1-1 0 0,0-1 0 0 0,1 1 1 0 0,-1-1-1 0 0,0 0 0 0 0,1 0 1 0 0,-1 0-1 0 0,1 0 1 0 0,0 0-1 0 0,0-1 0 0 0,0 1 1 0 0,0-1-1 0 0,0 0 1 0 0,0 0-1 0 0,0 0 0 0 0,0 0 1 0 0,0 0-1 0 0,0-1 0 0 0,1 1 1 0 0,-1-1-1 0 0,0 0 1 0 0,0 0-1 0 0,0 0 0 0 0,1-1 1 0 0,-1 1-1 0 0,0-1 1 0 0,0 1-1 0 0,1-1-9 0 0,360-10 237 0 0,-311 3-2267 0 0,-44-50-5235 0 0,-13 18 7491 0 0,1 6 5118 0 0,23 77-3430 0 0,-48 23-593 0 0,-21-69-5111 0 0,24-13-1115 0 0,12 6 2095 0 0</inkml:trace>
  <inkml:trace contextRef="#ctx0" brushRef="#br1" timeOffset="5580.703">3213 2128 344 0 0,'-19'-5'8597'0'0,"30"10"-8334"0"0,0 1 0 0 0,-1 0 0 0 0,1 0 0 0 0,-1 1 0 0 0,-1 1 0 0 0,1-1 0 0 0,-1 2 0 0 0,0-1 0 0 0,-1 1 0 0 0,0 1 0 0 0,-1-1 0 0 0,0 1 0 0 0,3 5-263 0 0,-7-10 32 0 0,-1 0 0 0 0,1-1 0 0 0,-1 1 0 0 0,0 0 0 0 0,-1 0 0 0 0,1 1 0 0 0,-1-1-1 0 0,0 0 1 0 0,0 0 0 0 0,0 1 0 0 0,-1-1 0 0 0,0 0 0 0 0,0 1 0 0 0,0-1 0 0 0,-1 0 0 0 0,0 1 0 0 0,0-1 0 0 0,0 0 0 0 0,0 0 0 0 0,-1 0 0 0 0,0 0 0 0 0,0 0 0 0 0,-1 0 0 0 0,1 0 0 0 0,-1 0 0 0 0,0-1 0 0 0,0 0 0 0 0,0 1 0 0 0,-1-1 0 0 0,0-1 0 0 0,0 1 0 0 0,-2 2-32 0 0,-51 32-2855 0 0,17-18-2075 0 0,15-9 1780 0 0</inkml:trace>
  <inkml:trace contextRef="#ctx0" brushRef="#br1" timeOffset="6559.198">2116 2630 672 0 0,'-15'1'8279'0'0,"32"18"-6938"0"0,-16-17-1295 0 0,113 117 3501 0 0,-115-115-3512 0 0,-1 0 1 0 0,1-1-1 0 0,-1 1 1 0 0,1 0 0 0 0,-1-1-1 0 0,0 1 1 0 0,0-1-1 0 0,-1 0 1 0 0,1 0 0 0 0,-1 0-1 0 0,0 0 1 0 0,1 0-1 0 0,-1 0 1 0 0,0-1 0 0 0,-1 0-1 0 0,1 1 1 0 0,0-1-1 0 0,-1 0 1 0 0,1-1 0 0 0,-1 1-1 0 0,0 0 1 0 0,1-1-1 0 0,-1 0 1 0 0,0 0 0 0 0,0 0-1 0 0,0-1 1 0 0,0 1-1 0 0,0-1 1 0 0,0 0 0 0 0,0 0-1 0 0,0 0 1 0 0,0-1-36 0 0,-5 3 48 0 0,-1 2-11 0 0,-1-2 0 0 0,1 1 0 0 0,-1-2 0 0 0,0 1 0 0 0,0-1 0 0 0,0-1 0 0 0,0 0 0 0 0,0-1 0 0 0,0 0-1 0 0,0 0 1 0 0,1-1 0 0 0,-1-1 0 0 0,0 1 0 0 0,1-2 0 0 0,0 0 0 0 0,-1 0 0 0 0,-2-2-37 0 0,11 3 16 0 0,1 1-1 0 0,0 0 1 0 0,-1 0-1 0 0,1-1 1 0 0,0 1-1 0 0,0-1 1 0 0,1 1-1 0 0,-1-1 1 0 0,0 1-1 0 0,1-1 1 0 0,0 0-1 0 0,-1 1 1 0 0,1-1-1 0 0,0 0 1 0 0,0 1 0 0 0,1-1-1 0 0,-1 0 1 0 0,0 1-1 0 0,1-1 1 0 0,0 1-1 0 0,-1-1 1 0 0,1 1-1 0 0,0-1 1 0 0,0 1-1 0 0,1-1 1 0 0,-1 1-1 0 0,0 0 1 0 0,1 0-1 0 0,-1 0 1 0 0,1 0-1 0 0,0 0 1 0 0,0 0-1 0 0,0 0 1 0 0,0 0-1 0 0,0 1 1 0 0,0-1 0 0 0,0 1-1 0 0,1-1 1 0 0,-1 1-1 0 0,0 0 1 0 0,1 0-1 0 0,-1 0 1 0 0,1 0-1 0 0,-1 1 1 0 0,1-1-1 0 0,0 1 1 0 0,-1-1-1 0 0,1 1 1 0 0,0 0-1 0 0,-1 0 1 0 0,1 0-1 0 0,-1 0 1 0 0,1 0-1 0 0,0 1 1 0 0,-1 0 0 0 0,1-1-16 0 0,-4 1 6 0 0,-1-1 1 0 0,1 1 0 0 0,-1 0 0 0 0,1-1 0 0 0,0 1 0 0 0,0 0 0 0 0,-1 0 0 0 0,1 0 0 0 0,0 0 0 0 0,0 0 0 0 0,0 0 0 0 0,0 0 0 0 0,0 1 0 0 0,0-1 0 0 0,0 0 0 0 0,0 0 0 0 0,1 1 0 0 0,-1-1-1 0 0,1 1 1 0 0,-1-1 0 0 0,1 0 0 0 0,-1 1 0 0 0,1-1 0 0 0,0 1 0 0 0,-1-1 0 0 0,1 1 0 0 0,0-1 0 0 0,0 1 0 0 0,0 0 0 0 0,0-1 0 0 0,0 1 0 0 0,1-1 0 0 0,-1 1 0 0 0,0-1 0 0 0,1 0 0 0 0,-1 1-1 0 0,1-1 1 0 0,0 1 0 0 0,-1-1 0 0 0,1 0 0 0 0,0 1 0 0 0,0-1 0 0 0,0 0 0 0 0,0 0 0 0 0,0 0 0 0 0,0 1 0 0 0,0-1 0 0 0,0 0 0 0 0,0-1 0 0 0,1 1 0 0 0,-1 0 0 0 0,0 0 0 0 0,0 0 0 0 0,1-1-1 0 0,-1 1 1 0 0,1-1 0 0 0,-1 1 0 0 0,1-1 0 0 0,-1 1 0 0 0,1-1 0 0 0,-1 0 0 0 0,1 0 0 0 0,-1 0 0 0 0,1 0 0 0 0,0 0-7 0 0,-45 18 46 0 0,-1-2 1 0 0,-1-2-1 0 0,-1-1 1 0 0,1-3-1 0 0,-2-2 1 0 0,1-2-1 0 0,-12-1-46 0 0,35-1 60 0 0,-1-2 0 0 0,0 0-1 0 0,-1-1 1 0 0,1-2-1 0 0,0 0 1 0 0,0-2 0 0 0,1-1-1 0 0,-1 0 1 0 0,1-2 0 0 0,-1-1-1 0 0,2-1-59 0 0,-33-26 1144 0 0,54 33-1104 0 0,17 32-15 0 0,13 52 376 0 0,-34-78-368 0 0,1-1-1 0 0,-1 1 0 0 0,0 0 0 0 0,0-1 0 0 0,0 0 0 0 0,-1 0 1 0 0,0-1-1 0 0,1 0 0 0 0,-1 0 0 0 0,-1 0 0 0 0,1 0 0 0 0,0-1 0 0 0,0 0 1 0 0,-1-1-1 0 0,1 1 0 0 0,-1-1 0 0 0,0 0 0 0 0,-6-1-32 0 0,-147-6 997 0 0,155 5-912 0 0,0 1 0 0 0,-1-1 0 0 0,1-1 1 0 0,0 1-1 0 0,0-1 0 0 0,1 1 0 0 0,-1-2 0 0 0,0 1 0 0 0,1 0 0 0 0,-1-1 0 0 0,1 0 0 0 0,-1 0 1 0 0,1 0-1 0 0,0 0 0 0 0,1-1 0 0 0,-1 0 0 0 0,1 0 0 0 0,-1 0 0 0 0,1 0 0 0 0,0 0 0 0 0,0-1 0 0 0,1 1 1 0 0,0-1-1 0 0,-1 0 0 0 0,1 1 0 0 0,1-1 0 0 0,-1 0 0 0 0,1 0 0 0 0,0-2-85 0 0,1 2-226 0 0,0-1 0 0 0,1 1 0 0 0,0-1 1 0 0,0 1-1 0 0,0 0 0 0 0,1-1 0 0 0,0 1 0 0 0,0 0 0 0 0,0 0 0 0 0,0 0 0 0 0,1 1 0 0 0,0-1 0 0 0,0 0 0 0 0,0 1 1 0 0,1 0-1 0 0,-1 0 0 0 0,1 0 0 0 0,0 0 0 0 0,0 0 0 0 0,1 1 0 0 0,-1 0 0 0 0,1 0 0 0 0,-1 0 0 0 0,1 1 0 0 0,1-1 226 0 0,81-40-9722 0 0,-82 40 8823 0 0,22-9-3256 0 0</inkml:trace>
  <inkml:trace contextRef="#ctx0" brushRef="#br1" timeOffset="6845.207">2203 2308 896 0 0,'10'-4'6153'0'0,"-14"10"-6093"0"0,-19 24 321 0 0,7-13-4456 0 0,10-12 2152 0 0</inkml:trace>
  <inkml:trace contextRef="#ctx0" brushRef="#br1" timeOffset="7097.87">1875 2390 260 0 0,'-25'5'6037'0'0,"47"80"-5880"0"0,4-48-3360 0 0,-14-18 1372 0 0</inkml:trace>
  <inkml:trace contextRef="#ctx0" brushRef="#br1" timeOffset="7340.07">2556 3279 368 0 0,'0'0'1042'0'0,"0"0"-40"0"0,0 0-88 0 0,0 0-86 0 0,0 0-85 0 0,11 23 2858 0 0,55 112-419 0 0,-59-126-4472 0 0,-4-5-4383 0 0,-3-4 5666 0 0,0 0-2643 0 0</inkml:trace>
  <inkml:trace contextRef="#ctx0" brushRef="#br1" timeOffset="7659.514">2364 3218 392 0 0,'-46'-34'6849'0'0,"44"34"-6350"0"0,2 0-27 0 0,-9 27 1204 0 0,74 137 2822 0 0,-67-160-4459 0 0,0 0-1 0 0,0 0 1 0 0,-1 0 0 0 0,1 0-1 0 0,-1 0 1 0 0,0-1 0 0 0,0 1 0 0 0,0-1-1 0 0,-1 0 1 0 0,1 0 0 0 0,-1 0-1 0 0,0-1 1 0 0,0 1 0 0 0,0-1-1 0 0,0 0 1 0 0,0 0 0 0 0,0 0 0 0 0,-1 0-1 0 0,1-1 1 0 0,-1 0 0 0 0,1 0-1 0 0,-1 0 1 0 0,1 0 0 0 0,-1-1-1 0 0,-4 0-38 0 0,-280 49-542 0 0,287-49-20 0 0,2 0-129 0 0,-4-21-7557 0 0,10 14 5262 0 0</inkml:trace>
  <inkml:trace contextRef="#ctx0" brushRef="#br1" timeOffset="7846.645">2097 3320 684 0 0,'0'0'780'0'0,"0"0"-57"0"0,0 0-58 0 0,0 0-43 0 0,19 11 2632 0 0,17 37-970 0 0,-38-15-7458 0 0,-4-29 3012 0 0</inkml:trace>
  <inkml:trace contextRef="#ctx0" brushRef="#br1" timeOffset="8297.117">1681 3426 836 0 0,'-1'-1'148'0'0,"0"0"0"0"0,1 0 1 0 0,-1-1-1 0 0,1 1 0 0 0,-1 0 0 0 0,1-1 0 0 0,0 1 0 0 0,-1-1 1 0 0,1 1-1 0 0,0 0 0 0 0,0-1 0 0 0,0 1 0 0 0,0-1 0 0 0,0 1 1 0 0,0-1-1 0 0,0 1 0 0 0,1 0 0 0 0,-1-1 0 0 0,0 1 0 0 0,1-1 1 0 0,-1 1-1 0 0,1 0 0 0 0,0-1 0 0 0,-1 1 0 0 0,1 0 0 0 0,0 0 1 0 0,0 0-1 0 0,0 0 0 0 0,0-1 0 0 0,0 1 0 0 0,0 0 0 0 0,0 0 1 0 0,0 1-1 0 0,0-1 0 0 0,0 0 0 0 0,1 0 0 0 0,-1 1 0 0 0,0-1 1 0 0,0 0-1 0 0,1 1 0 0 0,-1-1 0 0 0,1 1 0 0 0,-1 0 0 0 0,0-1 1 0 0,1 1-1 0 0,-1 0 0 0 0,1 0 0 0 0,0 0-148 0 0,74-22 2490 0 0,-74 21-2314 0 0,-13 15 994 0 0,-157 49-186 0 0,96-43-495 0 0,65-17-210 0 0,-1-1 1 0 0,1 1-1 0 0,0-1 0 0 0,-1 0 1 0 0,1-1-1 0 0,-1 0 0 0 0,0 0 0 0 0,1-1 1 0 0,-1 0-1 0 0,0 0 0 0 0,1-1 0 0 0,-1 0 1 0 0,0 0-1 0 0,-6-2-279 0 0,5-7 322 0 0,1 0 1 0 0,-1 0-1 0 0,2-1 1 0 0,-1 0 0 0 0,2-1-1 0 0,-1 0 1 0 0,2 0-1 0 0,-1 0 1 0 0,2 0-1 0 0,0-1 1 0 0,0 0-1 0 0,1 0 1 0 0,0-1-323 0 0,1 8 15 0 0,-2-21-1640 0 0,3 22-2836 0 0,1 3-3993 0 0,0 2 4607 0 0</inkml:trace>
  <inkml:trace contextRef="#ctx0" brushRef="#br1" timeOffset="8738.4">1289 3446 648 0 0,'0'0'731'0'0,"0"0"-62"0"0,0 0-56 0 0,-14 4 936 0 0,-273 58 5003 0 0,285-60-6498 0 0,-1-1-1 0 0,1 1 1 0 0,-1 0-1 0 0,1 0 1 0 0,0 0 0 0 0,0 0-1 0 0,0 0 1 0 0,0 0-1 0 0,0 0 1 0 0,0 1-1 0 0,1-1 1 0 0,-1 1-1 0 0,1-1 1 0 0,-1 1-1 0 0,1 0 1 0 0,0 0-1 0 0,0-1 1 0 0,0 1-1 0 0,1 0 1 0 0,-1 0 0 0 0,1 0-1 0 0,-1 0 1 0 0,1 0-1 0 0,0 0 1 0 0,0 0-1 0 0,0 0 1 0 0,1 0-1 0 0,-1 0 1 0 0,1 0-1 0 0,0-1 1 0 0,-1 1-1 0 0,1 0 1 0 0,1 2-54 0 0,0 53 1930 0 0,-5-55-1832 0 0,0 0 1 0 0,-1-1-1 0 0,1 1 0 0 0,0-1 1 0 0,-1 0-1 0 0,0 0 1 0 0,1-1-1 0 0,-1 1 1 0 0,0-1-1 0 0,0 1 1 0 0,0-1-1 0 0,0 0 0 0 0,0-1 1 0 0,0 1-1 0 0,0-1 1 0 0,0 0-1 0 0,0 0 1 0 0,0 0-1 0 0,0 0 1 0 0,0-1-1 0 0,0 1 0 0 0,0-1 1 0 0,-1-1-99 0 0,-154-45 2531 0 0,105-8-2505 0 0,58-25-3395 0 0,23 41-124 0 0,-1 17-2287 0 0,-5 5 2046 0 0</inkml:trace>
  <inkml:trace contextRef="#ctx0" brushRef="#br1" timeOffset="9856.783">5050 930 136 0 0,'-40'-61'4164'0'0,"18"45"-3873"0"0,0 1-1 0 0,-1 1 1 0 0,0 1 0 0 0,-1 2 0 0 0,0 0 0 0 0,-1 1-1 0 0,0 2 1 0 0,-1 0 0 0 0,0 2 0 0 0,0 1 0 0 0,-1 0 0 0 0,1 3-1 0 0,-1 0 1 0 0,1 1 0 0 0,-1 2 0 0 0,-21 3-291 0 0,15-4 96 0 0,1 2 0 0 0,0 1 0 0 0,0 2 1 0 0,0 1-1 0 0,0 1 0 0 0,1 2 0 0 0,0 1 0 0 0,1 1 0 0 0,0 2 1 0 0,1 1-1 0 0,0 1 0 0 0,1 2 0 0 0,1 0 0 0 0,1 2 0 0 0,0 1 1 0 0,-10 12-97 0 0,21-18 12 0 0,1 0 1 0 0,0 1-1 0 0,1 1 1 0 0,1 0-1 0 0,0 1 1 0 0,1 0 0 0 0,1 1-1 0 0,1 0 1 0 0,0 1-1 0 0,2 0 1 0 0,0 0 0 0 0,1 1-1 0 0,1-1 1 0 0,0 6-13 0 0,1-10 70 0 0,1 0 0 0 0,1 0-1 0 0,1 0 1 0 0,0 0 0 0 0,1 0 0 0 0,0 0 0 0 0,1 0 0 0 0,1 0 0 0 0,1 0 0 0 0,0-1 0 0 0,0 1 0 0 0,2-1 0 0 0,0 1 0 0 0,0-1 0 0 0,1-1 0 0 0,1 1-1 0 0,1-1 1 0 0,0 0 0 0 0,0-1 0 0 0,1 0 0 0 0,1 0 0 0 0,0-1 0 0 0,0 0 0 0 0,1-1 0 0 0,0 0 0 0 0,1-1 0 0 0,8 5-70 0 0,24 2 100 0 0,0-1 0 0 0,1-3 0 0 0,1-1 0 0 0,0-3 0 0 0,1-1 0 0 0,0-3 0 0 0,-1-2 0 0 0,1-1 0 0 0,0-3 0 0 0,0-2 0 0 0,0-1 0 0 0,-1-3 0 0 0,0-2 0 0 0,-1-2 0 0 0,11-5-100 0 0,-43 15 71 0 0,1 0-1 0 0,-1 0 1 0 0,0-1 0 0 0,0-1-1 0 0,-1 0 1 0 0,1-1 0 0 0,-1 0-1 0 0,0-1 1 0 0,0 0 0 0 0,-1-1 0 0 0,1 0-1 0 0,-2-1 1 0 0,1 0 0 0 0,-1-1-1 0 0,0 0 1 0 0,-1-1 0 0 0,0 0-1 0 0,-1 0 1 0 0,0-1 0 0 0,0 0 0 0 0,-1 0-1 0 0,-1-1 1 0 0,0 0 0 0 0,0 0-1 0 0,-1-1 1 0 0,-1 1 0 0 0,0-1-1 0 0,-1 0 1 0 0,0 0 0 0 0,-1 0-1 0 0,0 0 1 0 0,-1-1 0 0 0,-1 1 0 0 0,0-9-71 0 0,-62-179-578 0 0,-28 101-6104 0 0,80 95 3199 0 0,2 3 266 0 0</inkml:trace>
  <inkml:trace contextRef="#ctx0" brushRef="#br1" timeOffset="11110.541">4971 1359 188 0 0,'0'0'557'0'0,"5"-1"-46"0"0,104-14 3269 0 0,-108 15-3534 0 0,-1 0 10 0 0,29-11 2397 0 0,-28 10-2509 0 0,44-16 633 0 0,137 3 758 0 0,-127 30-878 0 0,0 79 45 0 0,-2 148 844 0 0,-28-84-937 0 0,14 59-150 0 0,46 116 332 0 0,-52-228-630 0 0,-20-74-134 0 0,-3 1 1 0 0,0 0-1 0 0,-2 1 1 0 0,-2 0 0 0 0,-1 0-1 0 0,0 26-27 0 0,-7 131-96 0 0,-16-118 110 0 0,-47-28 39 0 0,-155 31 203 0 0,174-77-1370 0 0,37-30-7973 0 0,9 30 5844 0 0</inkml:trace>
  <inkml:trace contextRef="#ctx0" brushRef="#br1" timeOffset="12051.697">5127 2874 44 0 0,'6'-15'5954'0'0,"-25"8"-3965"0"0,-41 6-2148 0 0,50 1 774 0 0,-227 40 1163 0 0,223-36-1729 0 0,1 1 1 0 0,-1 0-1 0 0,1 1 1 0 0,0 0-1 0 0,0 1 1 0 0,1 0-1 0 0,-1 1 1 0 0,2 0-1 0 0,-1 1 1 0 0,1 1-1 0 0,1 0 1 0 0,0 0-1 0 0,0 1 1 0 0,-3 5-50 0 0,4-6 7 0 0,1 0 0 0 0,0 0 0 0 0,1 1 0 0 0,0 0 0 0 0,1 0 0 0 0,0 1 1 0 0,0 0-1 0 0,2 0 0 0 0,-1 0 0 0 0,2 0 0 0 0,-1 1 0 0 0,2-1 0 0 0,0 1 0 0 0,0 0 1 0 0,1 0-1 0 0,1 0 0 0 0,0 0 0 0 0,0 0 0 0 0,2 5-7 0 0,59 140 107 0 0,-37-117-10 0 0,-21-34-84 0 0,0 1 1 0 0,1 0-1 0 0,0-1 0 0 0,1 0 1 0 0,0 0-1 0 0,0-1 1 0 0,0 1-1 0 0,1-1 1 0 0,0 0-1 0 0,0 0 1 0 0,0-1-1 0 0,1 0 1 0 0,0 0-1 0 0,0 0 1 0 0,0-1-1 0 0,0 0 1 0 0,1-1-1 0 0,5 2-13 0 0,14-1 33 0 0,1-2-1 0 0,-1-1 1 0 0,1-1-1 0 0,0-1 1 0 0,-1-1-1 0 0,1-2 1 0 0,-1-1 0 0 0,0-1-1 0 0,0-1 1 0 0,-1-2-1 0 0,0 0 1 0 0,0-2 0 0 0,-1-1-1 0 0,23-15-32 0 0,-38 23 158 0 0,-1-1-1 0 0,0-1 1 0 0,0 1-1 0 0,0-1 1 0 0,-1-1-1 0 0,0 0 1 0 0,0 0 0 0 0,-1-1-1 0 0,1 0 1 0 0,-2 0-1 0 0,1 0 1 0 0,-1-1-1 0 0,-1 0 1 0 0,1 0-1 0 0,-1-1 1 0 0,-1 1-1 0 0,0-1 1 0 0,0 0 0 0 0,-1 0-1 0 0,-1-1 1 0 0,1 1-1 0 0,-2-1 1 0 0,1 0-158 0 0,5-47 229 0 0,13-207 345 0 0,-29 178-3725 0 0,-13 3-3372 0 0,12 57 2751 0 0</inkml:trace>
  <inkml:trace contextRef="#ctx0" brushRef="#br2" timeOffset="58315.963">2833 481 932 0 0,'0'0'1019'0'0,"2"3"7799"0"0,6 15-8083 0 0,22 42 1046 0 0,-22-47-1389 0 0,-1 0 0 0 0,0 1-1 0 0,-1 0 1 0 0,-1 0-1 0 0,0 0 1 0 0,-1 1-1 0 0,0 0 1 0 0,-1-1-1 0 0,-1 1 1 0 0,0 9-392 0 0,-4-20 69 0 0,0 0 1 0 0,-1 0 0 0 0,1 0-1 0 0,-1-1 1 0 0,0 1-1 0 0,0-1 1 0 0,0 0-1 0 0,-1 0 1 0 0,1 0-1 0 0,-1 0 1 0 0,1 0-1 0 0,-1-1 1 0 0,0 0 0 0 0,0 0-1 0 0,0 0 1 0 0,0 0-1 0 0,-1-1 1 0 0,1 1-1 0 0,0-1 1 0 0,-1 0-1 0 0,1 0 1 0 0,-1-1-1 0 0,-1 1-69 0 0,-242 12 960 0 0,171-24-89 0 0,73 11-752 0 0,0-1-1 0 0,1 1 1 0 0,-1-1-1 0 0,0 0 1 0 0,1 0-1 0 0,-1 0 0 0 0,1 0 1 0 0,-1-1-1 0 0,1 0 1 0 0,0 1-1 0 0,-1-1 1 0 0,1-1-1 0 0,0 1 1 0 0,0 0-1 0 0,1-1 1 0 0,-1 1-1 0 0,0-1 0 0 0,1 0 1 0 0,-1 0-1 0 0,1 0 1 0 0,-2-3-119 0 0,3 2 53 0 0,0-1 1 0 0,1 1-1 0 0,-1-1 1 0 0,1 1-1 0 0,-1-1 1 0 0,1 1-1 0 0,1-1 1 0 0,-1 1-1 0 0,1-1 1 0 0,0 1-1 0 0,0-1 1 0 0,0 1-1 0 0,0 0 1 0 0,1-1-1 0 0,0 1 1 0 0,-1 0-1 0 0,2 0 1 0 0,-1 0 0 0 0,0 0-1 0 0,1 1 1 0 0,0-1-1 0 0,0 1 1 0 0,0-1-1 0 0,0 1 1 0 0,0 0-1 0 0,1 0 1 0 0,0 0-54 0 0,-3 3-3 0 0,33 4-210 0 0,-25 1 168 0 0,0 2-1 0 0,-1-1 0 0 0,0 1 1 0 0,0 0-1 0 0,0 1 0 0 0,-1 0 1 0 0,0 0-1 0 0,-1 1 0 0 0,0 0 1 0 0,0 0-1 0 0,-1 0 0 0 0,0 1 1 0 0,-1-1-1 0 0,0 1 0 0 0,0 0 1 0 0,-1 1-1 0 0,0-1 0 0 0,-1 1 46 0 0,0-5-2 0 0,0-1 0 0 0,-1 1-1 0 0,0 0 1 0 0,0 0 0 0 0,0 0 0 0 0,-1 0-1 0 0,1 1 1 0 0,-2-1 0 0 0,1 0 0 0 0,-1 0-1 0 0,0 0 1 0 0,0 0 0 0 0,0 0 0 0 0,-1 0-1 0 0,0-1 1 0 0,0 1 0 0 0,0 0 0 0 0,-1-1-1 0 0,0 0 1 0 0,0 1 0 0 0,-1-1 0 0 0,1 0-1 0 0,-1-1 1 0 0,0 1 0 0 0,0-1 0 0 0,-1 1-1 0 0,1-1 1 0 0,-1-1 0 0 0,0 1-1 0 0,0-1 1 0 0,0 1 0 0 0,0-1 0 0 0,-1-1-1 0 0,-4 2 3 0 0,-215 28 207 0 0,74-48-4313 0 0,115 5 568 0 0,17-3-4845 0 0,13 7 4094 0 0</inkml:trace>
  <inkml:trace contextRef="#ctx0" brushRef="#br2" timeOffset="58614.409">2863 378 404 0 0,'-10'-24'4614'0'0,"-45"16"-3055"0"0,50 8-1342 0 0,-129 3 544 0 0,45 4-4256 0 0,81-6 2843 0 0,-22 2-1268 0 0</inkml:trace>
  <inkml:trace contextRef="#ctx0" brushRef="#br2" timeOffset="59995.464">1847 896 312 0 0,'0'0'860'0'0,"0"0"-17"0"0,0 0-17 0 0,0 0-31 0 0,0 0-17 0 0,0 0-44 0 0,0 0-30 0 0,21-10 2451 0 0,29-120 2586 0 0,-24 42-4737 0 0,17 4 117 0 0,-9 63-862 0 0,109 61-151 0 0,-86-6 118 0 0,-43-14-78 0 0,-13-19-141 0 0,0 0-1 0 0,0-1 1 0 0,0 1 0 0 0,0-1 0 0 0,-1 1 0 0 0,1 0 0 0 0,0 0 0 0 0,0 0-1 0 0,-1-1 1 0 0,1 1 0 0 0,-1 0 0 0 0,1 0 0 0 0,-1 0 0 0 0,1 0 0 0 0,-1 0 0 0 0,1 0-1 0 0,-1 0 1 0 0,0 0 0 0 0,1 0 0 0 0,-1 0 0 0 0,0 0 0 0 0,0 0 0 0 0,0 0-1 0 0,0 0 1 0 0,0 0 0 0 0,0 1 0 0 0,0-1 0 0 0,0 0 0 0 0,-1 0 0 0 0,1 0 0 0 0,0 0-1 0 0,-1 0 1 0 0,1 0 0 0 0,-1 0 0 0 0,1 0 0 0 0,-1 0 0 0 0,1-1 0 0 0,-1 1-1 0 0,1 0 1 0 0,-1 0 0 0 0,0 0 0 0 0,0 0 0 0 0,1-1 0 0 0,-1 1 0 0 0,0 0 0 0 0,0-1-1 0 0,0 1 1 0 0,0-1 0 0 0,0 1 0 0 0,0 0-7 0 0,-18 8 25 0 0,-1 0 1 0 0,1-2-1 0 0,-1 0 1 0 0,0-1-1 0 0,-1 0 0 0 0,1-2 1 0 0,-1-1-1 0 0,0 0 1 0 0,-1-2-26 0 0,-138 5 138 0 0,108-14-69 0 0,-52-75 179 0 0,75 34-197 0 0,29 48-28 0 0,0 1-8 0 0,-5 96-263 0 0,0-92 259 0 0,0 0-1 0 0,-1-1 0 0 0,1 1 0 0 0,-1-1 0 0 0,0 0 0 0 0,0-1 1 0 0,0 1-1 0 0,0-1 0 0 0,-1 0 0 0 0,1-1 0 0 0,0 1 1 0 0,-1-1-1 0 0,1-1 0 0 0,-1 1 0 0 0,0-1 0 0 0,1 0 1 0 0,-1-1-1 0 0,1 1 0 0 0,-1-1 0 0 0,1-1 0 0 0,0 1 0 0 0,-1-1 1 0 0,1 0-1 0 0,0-1 0 0 0,-3 0-10 0 0,2-1 12 0 0,0 1-1 0 0,0-1 1 0 0,0 0-1 0 0,0 0 1 0 0,1-1 0 0 0,-1 0-1 0 0,1 0 1 0 0,0 0-1 0 0,1-1 1 0 0,0 0-1 0 0,-1 0 1 0 0,2 0 0 0 0,-1-1-1 0 0,1 0 1 0 0,0 1-1 0 0,-1-4-11 0 0,-14-15-93 0 0,18 43-197 0 0,-15 57 487 0 0,11-70-161 0 0,-1 0 0 0 0,-1-1 0 0 0,1 0 0 0 0,0 0 1 0 0,-1 0-1 0 0,0-1 0 0 0,0 1 0 0 0,0-2 0 0 0,0 1 1 0 0,-1-1-1 0 0,1 0 0 0 0,0-1 0 0 0,-1 1 0 0 0,0-1 0 0 0,1-1 1 0 0,-1 0-1 0 0,0 0 0 0 0,1 0 0 0 0,-1-1 0 0 0,1 0 1 0 0,-1-1-1 0 0,-6-1-36 0 0,-159-39 301 0 0,100 12-1646 0 0,63 23 259 0 0,1-1-844 0 0,7 0-2645 0 0,2 7 451 0 0,0 1 315 0 0</inkml:trace>
  <inkml:trace contextRef="#ctx0" brushRef="#br2" timeOffset="60457.444">1940 250 384 0 0,'14'-7'10768'0'0,"-26"37"-12086"0"0,-8-14-3538 0 0,7-6 2054 0 0</inkml:trace>
  <inkml:trace contextRef="#ctx0" brushRef="#br2" timeOffset="60842.27">1168 1028 620 0 0,'1'6'3923'0'0,"12"1"-919"0"0,35 0-1113 0 0,-46-7-1523 0 0,240 10 3405 0 0,-237-11-4552 0 0,21-3 2 0 0,-18-4-6083 0 0,-8 7 3957 0 0</inkml:trace>
  <inkml:trace contextRef="#ctx0" brushRef="#br2" timeOffset="62006.986">493 469 252 0 0,'0'0'742'0'0,"0"0"-36"0"0,0 0-62 0 0,0 0-54 0 0,0 0-48 0 0,0 0-56 0 0,0 0-26 0 0,0 0-12 0 0,0 0-16 0 0,0 0-10 0 0,5 1-5 0 0,250 85 5257 0 0,-86-58-3502 0 0,30-8-1164 0 0,-121-15-743 0 0,-51-1-68 0 0,-25-4-189 0 0,-2 0 9 0 0,0 0-3 0 0,0 0 21 0 0,0 0-7 0 0,-5-1-28 0 0,-21-2-16 0 0,0 1 1 0 0,1 2 0 0 0,-1 0-1 0 0,0 2 1 0 0,0 0-1 0 0,1 2 1 0 0,-1 1 0 0 0,1 1-1 0 0,0 1 1 0 0,1 1 0 0 0,0 2-1 0 0,0 0 1 0 0,-6 5 15 0 0,-3 5 16 0 0,1 2-1 0 0,2 1 1 0 0,0 1 0 0 0,1 2 0 0 0,1 1 0 0 0,2 1-1 0 0,-11 16-15 0 0,25-31 49 0 0,1 0-1 0 0,0 1 1 0 0,0 1-1 0 0,2 0 1 0 0,0 0-1 0 0,1 1 1 0 0,0 0-1 0 0,1 1 1 0 0,1 0-1 0 0,1 0 0 0 0,0 0 1 0 0,1 0-1 0 0,1 1 1 0 0,1-1-1 0 0,0 1 1 0 0,1 0-1 0 0,1 0 1 0 0,1 0-1 0 0,0-1 1 0 0,2 1-1 0 0,0 0 1 0 0,2 6-49 0 0,0-14 44 0 0,0 0 0 0 0,0-1 1 0 0,1 1-1 0 0,0-1 0 0 0,1 0 1 0 0,0-1-1 0 0,0 1 0 0 0,1-1 1 0 0,0-1-1 0 0,0 1 0 0 0,1-2 1 0 0,0 1-1 0 0,0-1 1 0 0,1 0-1 0 0,0-1 0 0 0,0 0 1 0 0,0-1-1 0 0,0 0 0 0 0,1 0 1 0 0,-1-1-1 0 0,1-1 0 0 0,0 0 1 0 0,10 1-45 0 0,23 2 145 0 0,-1-2-1 0 0,0-2 1 0 0,1-2 0 0 0,-1-1 0 0 0,20-6-145 0 0,-21 4 67 0 0,-1-2 1 0 0,0-2-1 0 0,-1-2 1 0 0,0-1-1 0 0,0-2 1 0 0,4-4-68 0 0,64-52-2668 0 0,-90 50 873 0 0,-4-6-5021 0 0,-13 13 2650 0 0</inkml:trace>
  <inkml:trace contextRef="#ctx0" brushRef="#br2" timeOffset="63221.022">721 522 120 0 0,'-65'-16'5413'0'0,"64"16"-5229"0"0,1 0-6 0 0,0 0-11 0 0,0 0-14 0 0,-40-6 915 0 0,39 5-968 0 0,1 1-21 0 0,-59 17 1312 0 0,58-16-1323 0 0,-27 32 712 0 0,22-18-311 0 0,1-4-1306 0 0,-6-8-4094 0 0,-2-1 2453 0 0</inkml:trace>
  <inkml:trace contextRef="#ctx0" brushRef="#br2" timeOffset="66640.575">0 317 32 0 0,'7'-75'7874'0'0,"-4"70"-7687"0"0,-1 0 0 0 0,1 0 0 0 0,0 0 0 0 0,1 1 0 0 0,-1-1 0 0 0,1 1 0 0 0,0 0 0 0 0,0 0 0 0 0,0 1-1 0 0,0-1 1 0 0,1 1 0 0 0,-1 0 0 0 0,1 0 0 0 0,0 0 0 0 0,0 0 0 0 0,0 1 0 0 0,0 0 0 0 0,1 0-1 0 0,-1 1 1 0 0,2-1-187 0 0,314 41 1881 0 0,-301-43-1828 0 0,1 0 1 0 0,-1-2-1 0 0,0 0 1 0 0,-1-1 0 0 0,1-1-1 0 0,-2-1 1 0 0,1-1-1 0 0,-1 0 1 0 0,-1-1 0 0 0,16-13-54 0 0,-30 21-5 0 0,1 1 1 0 0,-1 0-1 0 0,0 0 1 0 0,1 0 0 0 0,-1 1-1 0 0,1-1 1 0 0,0 1 0 0 0,-1 0-1 0 0,1 0 1 0 0,0 0-1 0 0,0 1 1 0 0,0-1 0 0 0,-1 1-1 0 0,1 0 1 0 0,0 0-1 0 0,0 0 1 0 0,0 1 0 0 0,0-1-1 0 0,-1 1 1 0 0,1 0-1 0 0,0 0 1 0 0,0 0 0 0 0,-1 1-1 0 0,1-1 1 0 0,-1 1-1 0 0,1 0 1 0 0,-1 0 0 0 0,1 0 4 0 0,24 10 15 0 0,-13-9-6 0 0,0 0 0 0 0,-1-1 0 0 0,1 0 1 0 0,0-1-1 0 0,0-1 0 0 0,0 0 0 0 0,0-2 0 0 0,-1 1 1 0 0,1-2-1 0 0,0 0 0 0 0,6-2-9 0 0,12-2 14 0 0,-18 4-22 0 0,0 0 0 0 0,1 2 0 0 0,-1-1 0 0 0,0 2 0 0 0,1 0 0 0 0,-1 1 0 0 0,0 0 0 0 0,0 1 0 0 0,1 1 0 0 0,-2 0 0 0 0,1 2 0 0 0,6 1 8 0 0,14 5 68 0 0,1-2 0 0 0,0-2 0 0 0,1-2 0 0 0,-1-1-1 0 0,1-1 1 0 0,0-2 0 0 0,21-3-68 0 0,-33 2 32 0 0,220-21 120 0 0,60 62-116 0 0,-99-83 30 0 0,29-56-52 0 0,-22 59-126 0 0,-195 40 103 0 0,-2-1-13 0 0,0 0 1 0 0,0 1-1 0 0,0 1 0 0 0,0 0 1 0 0,0 1-1 0 0,0 1 0 0 0,-1 0 0 0 0,0 1 1 0 0,0 1-1 0 0,0 0 0 0 0,0 1 0 0 0,-1 1 1 0 0,0 0-1 0 0,0 1 22 0 0,16 18-41 0 0,-1 2 0 0 0,-1 0-1 0 0,-2 2 1 0 0,-1 1 0 0 0,-1 0 0 0 0,3 11 41 0 0,-17-24-1 0 0,0 1 0 0 0,-2 0-1 0 0,0 0 1 0 0,-2 1 0 0 0,0 0 0 0 0,-1 0 0 0 0,-1 1 0 0 0,-1 0 0 0 0,-1-1 0 0 0,-1 1 0 0 0,-1 0 0 0 0,-1 0 0 0 0,0-1 0 0 0,-5 19 1 0 0,-36 182 279 0 0,35-213-255 0 0,0 1 1 0 0,-1-2 0 0 0,0 1 0 0 0,0-1 0 0 0,-1 0-1 0 0,-1-1 1 0 0,1 1 0 0 0,-1-2 0 0 0,0 0-1 0 0,0 0 1 0 0,-1-1 0 0 0,0 0 0 0 0,0-1-1 0 0,0 0 1 0 0,0 0 0 0 0,-8 0-25 0 0,-7 5 42 0 0,-205 59-66 0 0,217-61 25 0 0,1 0 0 0 0,-1 1-1 0 0,1 0 1 0 0,1 1 0 0 0,0 1-1 0 0,0 0 1 0 0,0 1 0 0 0,2 0-1 0 0,-1 0 1 0 0,1 1 0 0 0,1 1-1 0 0,0 0 1 0 0,1 0 0 0 0,-5 12-1 0 0,-43 94-58 0 0,52-114 64 0 0,0-1 1 0 0,0 1 0 0 0,-1-1-1 0 0,1-1 1 0 0,-1 1 0 0 0,0-1-1 0 0,0 0 1 0 0,0 0 0 0 0,0 0-1 0 0,-1 0 1 0 0,1-1 0 0 0,-1 0 0 0 0,1 0-1 0 0,-1-1 1 0 0,0 0 0 0 0,0 0-1 0 0,-5 1-6 0 0,-1 0-7 0 0,-238 39 79 0 0,1 25-98 0 0,-71 88-1 0 0,283-144 58 0 0,-1-1 1 0 0,1-2-1 0 0,-1-1 1 0 0,-1-3-1 0 0,1-1 1 0 0,-34-2-32 0 0,-365 37-97 0 0,207-9 154 0 0,163-30-86 0 0,42 3 35 0 0,0-2-1 0 0,0 0 1 0 0,0-2-1 0 0,0 0 1 0 0,1-2-1 0 0,-1-1 1 0 0,-22-9-6 0 0,34 10 30 0 0,1 0 0 0 0,0-2 0 0 0,0 1 0 0 0,0-1 0 0 0,1-1 0 0 0,0 0 0 0 0,0-1 0 0 0,1 0 0 0 0,1-1 0 0 0,-9-9-30 0 0,-15-16 118 0 0,26 29-105 0 0,0-1-1 0 0,0 0 1 0 0,1 0 0 0 0,0 0 0 0 0,0 0 0 0 0,1-1 0 0 0,0 0 0 0 0,0 0 0 0 0,1-1 0 0 0,0 1 0 0 0,0-1 0 0 0,1 0 0 0 0,0 0-1 0 0,0-2-12 0 0,2-5 12 0 0,0-1 0 0 0,1 1 0 0 0,0-1 0 0 0,2 1 0 0 0,-1 0 0 0 0,2-1 0 0 0,1 1 0 0 0,0 0 0 0 0,1 0 0 0 0,0 1 0 0 0,1-1-1 0 0,1 1 1 0 0,1 0 0 0 0,0 1 0 0 0,0 0 0 0 0,6-5-12 0 0,-5 7 5 0 0,1-1 0 0 0,-2 0 0 0 0,1-1-1 0 0,-2 0 1 0 0,0 0 0 0 0,-1-1 0 0 0,0 0 0 0 0,-1 0-1 0 0,-1 0 1 0 0,0 0 0 0 0,-1-1 0 0 0,-1 0 0 0 0,0 0-1 0 0,-1 1 1 0 0,-1-7-5 0 0,-3 9-5 0 0,-1 1 0 0 0,0-1 0 0 0,-1 1 0 0 0,-1 0 0 0 0,0 0 0 0 0,0 0 0 0 0,-1 1 0 0 0,-1 0 0 0 0,0 1 0 0 0,0-1 0 0 0,-9-7 5 0 0,-29-43 8 0 0,36 46-17 0 0,0-1 0 0 0,2 0 0 0 0,0-1 0 0 0,1 0-1 0 0,0 0 1 0 0,2-1 0 0 0,0 1 0 0 0,1-1-1 0 0,0 0 1 0 0,2 0 0 0 0,0-1 0 0 0,1 1 0 0 0,1 0-1 0 0,1-1 1 0 0,0 1 0 0 0,1 0 0 0 0,3-8 9 0 0,1-26-48 0 0,-6 43-16 0 0,0 0 1 0 0,0 0-1 0 0,1-1 0 0 0,0 1 1 0 0,0 0-1 0 0,1 0 0 0 0,1 1 1 0 0,-1-1-1 0 0,1 0 0 0 0,1 1 1 0 0,0 0-1 0 0,0-1 0 0 0,0 2 1 0 0,1-1-1 0 0,0 0 0 0 0,1 1 1 0 0,4-5 63 0 0,99-22-4472 0 0,-62 30-367 0 0,-24 4 1909 0 0</inkml:trace>
  <inkml:trace contextRef="#ctx0" brushRef="#br2" timeOffset="80394.411">5466 1156 160 0 0,'11'5'6268'0'0,"73"0"-4769"0"0,138-16 1449 0 0,-222 11-2672 0 0,0 1 0 0 0,0-1 1 0 0,0 1-1 0 0,0-1 0 0 0,0 1 0 0 0,0-1 1 0 0,0 1-277 0 0,-335 33 741 0 0,318-31-69 0 0,34-6-469 0 0,39-8-34 0 0,205-20 858 0 0,-233 18-3947 0 0,-28 11 557 0 0,0 2-1551 0 0,0 0 298 0 0</inkml:trace>
  <inkml:trace contextRef="#ctx0" brushRef="#br2" timeOffset="82677.276">5133 1249 48 0 0,'0'0'445'0'0,"0"0"-28"0"0,0 0-19 0 0,0 0-21 0 0,0 0-18 0 0,0 0-22 0 0,0 0-20 0 0,0 0-13 0 0,0 0 11 0 0,0 0 12 0 0,0 0-32 0 0,0 0-11 0 0,0 0 3 0 0,6-7 5863 0 0,17-21-4532 0 0,-6 8-1332 0 0,-17 20-64 0 0,-52 56 1405 0 0,-22 4-1609 0 0,74-57-18 0 0,0-1 0 0 0,0 1 0 0 0,0-1 0 0 0,1 1 0 0 0,-1-1 0 0 0,0 1 0 0 0,1-1 0 0 0,0 0 0 0 0,0 1 0 0 0,0-1 0 0 0,0 0 0 0 0,0 1 0 0 0,0-1 0 0 0,0 0 0 0 0,1 0 0 0 0,-1 0 1 0 0,1 0-1 0 0,-1 0 0 0 0,1 0 0 0 0,0-1 0 0 0,0 1 0 0 0,0 0 0 0 0,0-1 0 0 0,0 1 0 0 0,0-1 0 0 0,0 0 0 0 0,1 0 0 0 0,-1 0 0 0 0,0 0 0 0 0,1 0 0 0 0,-1-1 0 0 0,1 1 0 0 0,1 0 0 0 0,3 3-8 0 0,89 50 459 0 0,-96-54-396 0 0,0 1 0 0 0,0-1 0 0 0,1 0 0 0 0,-1 1 0 0 0,0-1 0 0 0,0 1 0 0 0,1-1 0 0 0,-1 0 0 0 0,1 1 0 0 0,-1-1-1 0 0,0 0 1 0 0,1 1 0 0 0,-1-1 0 0 0,1 0 0 0 0,-1 1 0 0 0,1-1 0 0 0,-1 0 0 0 0,1 0 0 0 0,-1 0 0 0 0,1 0 0 0 0,-1 1 0 0 0,1-1-1 0 0,-1 0 1 0 0,1 0 0 0 0,-1 0 0 0 0,1 0 0 0 0,-1 0 0 0 0,1 0 0 0 0,-1 0 0 0 0,1 0 0 0 0,-1 0 0 0 0,1-1 0 0 0,-1 1 0 0 0,1 0 0 0 0,-1 0-1 0 0,1 0 1 0 0,-1-1 0 0 0,0 1 0 0 0,1 0 0 0 0,-1 0 0 0 0,1-1 0 0 0,-1 1 0 0 0,1 0 0 0 0,-1-1 0 0 0,0 1 0 0 0,1 0 0 0 0,-1-1-1 0 0,0 1 1 0 0,0-1 0 0 0,1 1 0 0 0,-1-1 0 0 0,0 1 0 0 0,0-1 0 0 0,1 1 0 0 0,-1-1 0 0 0,0 1 0 0 0,0-1 0 0 0,0 1 0 0 0,0-1-1 0 0,0 1 1 0 0,0-1 0 0 0,0 1 0 0 0,0-1 0 0 0,0 1 0 0 0,0-1 0 0 0,0 1 0 0 0,0-1 0 0 0,0 1 0 0 0,0-1 0 0 0,-1 1-55 0 0,7-23 144 0 0,-11-119 874 0 0,-3 107-608 0 0,6 29-4427 0 0,0 4-4420 0 0,2 2 4027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8:27.785"/>
    </inkml:context>
    <inkml:brush xml:id="br0">
      <inkml:brushProperty name="width" value="0.05" units="cm"/>
      <inkml:brushProperty name="height" value="0.05" units="cm"/>
      <inkml:brushProperty name="color" value="#004F8B"/>
    </inkml:brush>
    <inkml:brush xml:id="br1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10819 3009 900 0 0,'0'-12'1619'0'0,"1"-4"4085"0"0,7 26-4906 0 0,37 149 2139 0 0,33 13-1642 0 0,-7-68-4942 0 0,-61-88-1105 0 0,-5-7 2022 0 0</inkml:trace>
  <inkml:trace contextRef="#ctx0" brushRef="#br0" timeOffset="1230.083">10463 2897 504 0 0,'-29'-44'6212'0'0,"45"62"-1557"0"0,209 291-689 0 0,-223-308-3950 0 0,-1 0 0 0 0,0 1 1 0 0,1-1-1 0 0,-1 1 0 0 0,0-1 1 0 0,0 1-1 0 0,0-1 0 0 0,0 1 1 0 0,0 0-1 0 0,0 0 0 0 0,0-1 1 0 0,-1 1-1 0 0,1 0 0 0 0,-1 0 1 0 0,1 0-1 0 0,-1 0 0 0 0,0 0 1 0 0,1 0-1 0 0,-1 0 0 0 0,0 0 1 0 0,0 0-1 0 0,-1-1 0 0 0,1 1 1 0 0,0 0-1 0 0,-1 0 0 0 0,1 0 1 0 0,-1 0-1 0 0,1 0 0 0 0,-1 0 1 0 0,0-1-1 0 0,0 1 0 0 0,0 0 1 0 0,0-1-1 0 0,0 1 0 0 0,0-1 1 0 0,-1 1-1 0 0,1-1 0 0 0,0 1 1 0 0,-1-1-1 0 0,1 0 0 0 0,-1 0 1 0 0,1 0-1 0 0,-1 1 0 0 0,0-2 1 0 0,1 1-1 0 0,-1 0 0 0 0,0 0 1 0 0,0 0-1 0 0,0-1 0 0 0,0 1 1 0 0,1-1-1 0 0,-2 0-16 0 0,-10 6 14 0 0,0-2 0 0 0,-1 0 0 0 0,0-1 0 0 0,0 0 0 0 0,0-1 0 0 0,0-1 0 0 0,0 0 0 0 0,0-1 0 0 0,0 0 0 0 0,0-1 0 0 0,0-1 0 0 0,0 0 0 0 0,0-1-1 0 0,0 0 1 0 0,1-1 0 0 0,0-1 0 0 0,-1 0 0 0 0,1-1 0 0 0,1 0 0 0 0,-1-1 0 0 0,1 0 0 0 0,1-1 0 0 0,-1 0 0 0 0,1-1 0 0 0,1-1 0 0 0,0 1 0 0 0,-6-8-14 0 0,-6-6-226 0 0,20 41-149 0 0,3-16 362 0 0,0 0 0 0 0,0 1 0 0 0,0-1 0 0 0,0 0 1 0 0,0 1-1 0 0,-1-1 0 0 0,1 1 0 0 0,-1-1 0 0 0,1 1 0 0 0,-1-1 0 0 0,0 1 0 0 0,0-1 0 0 0,0 1 0 0 0,0 0 0 0 0,-1-1 1 0 0,1 1-1 0 0,-1-1 0 0 0,1 0 0 0 0,-1 1 0 0 0,0-1 0 0 0,0 1 0 0 0,0-1 0 0 0,0 0 0 0 0,-1 0 0 0 0,1 0 0 0 0,-1 0 1 0 0,1 0-1 0 0,-1 0 0 0 0,1 0 0 0 0,-1 0 0 0 0,0 0 0 0 0,0-1 0 0 0,0 1 0 0 0,0-1 0 0 0,0 1 0 0 0,-1-1 0 0 0,1 0 0 0 0,0 0 1 0 0,-1 0-1 0 0,1 0 0 0 0,0 0 0 0 0,-1-1 0 0 0,1 1 0 0 0,-1-1 0 0 0,1 1 0 0 0,-1-1 0 0 0,1 0 0 0 0,-1 0 0 0 0,1 0 1 0 0,-1-1-1 0 0,1 1 0 0 0,-1 0 13 0 0,-67-61-1010 0 0,70 61 942 0 0,0 0 18 0 0,0 0 8 0 0,-43 37-171 0 0,35-34 217 0 0,1 0 1 0 0,-1-1-1 0 0,0 0 1 0 0,1-1-1 0 0,-1 1 1 0 0,0-2 0 0 0,0 1-1 0 0,0-1 1 0 0,0 0-1 0 0,0-1 1 0 0,0 0-1 0 0,0 0 1 0 0,0 0-1 0 0,0-1 1 0 0,1-1-1 0 0,-1 1 1 0 0,1-1-1 0 0,0 0 1 0 0,-1-1-1 0 0,1 0 1 0 0,1 0-1 0 0,-1-1 1 0 0,1 1-1 0 0,-1-1 1 0 0,1-1-1 0 0,1 1 1 0 0,-1-1-1 0 0,1 0 1 0 0,0 0-1 0 0,-4-7-4 0 0,38 28-244 0 0,7 35 572 0 0,-95-21 28 0 0,14-20-304 0 0,0-2 0 0 0,-1-3 0 0 0,0-1 0 0 0,1-2 0 0 0,-1-3 0 0 0,0-1 0 0 0,-14-4-52 0 0,-86-10 82 0 0,144 16-82 0 0,1 0 0 0 0,-1 0 1 0 0,0 1-1 0 0,1-1 0 0 0,-1 0 1 0 0,0 1-1 0 0,1-1 0 0 0,-1 1 1 0 0,0-1-1 0 0,0 1 0 0 0,0 0 1 0 0,1 0-1 0 0,-1 0 0 0 0,0 0 1 0 0,0 0-1 0 0,0 0 0 0 0,0 0 1 0 0,1 0-1 0 0,-1 1 0 0 0,0-1 1 0 0,0 1-1 0 0,1 0 0 0 0,-1-1 1 0 0,0 1-1 0 0,1 0 0 0 0,-1 0 1 0 0,1 0-1 0 0,-1 0 0 0 0,1 0 1 0 0,-1 0-1 0 0,1 1 0 0 0,0-1 1 0 0,0 0-1 0 0,0 1 0 0 0,-1-1 1 0 0,1 1-1 0 0,0-1 0 0 0,1 1 0 0 0,-1-1 1 0 0,0 1-1 0 0,0 0 0 0 0,1-1 1 0 0,-1 1-1 0 0,1 0 0 0 0,-1 0 1 0 0,1-1-1 0 0,0 1 0 0 0,0 0 1 0 0,0 0-1 0 0,0 0 0 0 0,0 0 1 0 0,0-1-1 0 0,0 1 0 0 0,1 0 1 0 0,-1 0-1 0 0,1-1 0 0 0,-1 1 1 0 0,1 0-1 0 0,0 1 0 0 0,33 104 736 0 0,-36-103-710 0 0,0 0-1 0 0,0-1 1 0 0,-1 1-1 0 0,1-1 1 0 0,-1 0-1 0 0,1 0 1 0 0,-1 0-1 0 0,0 0 1 0 0,0 0-1 0 0,0 0 1 0 0,-1-1-1 0 0,1 0 1 0 0,-1 1-1 0 0,1-1 1 0 0,-1-1-1 0 0,0 1 1 0 0,0 0-1 0 0,0-1 1 0 0,0 0 0 0 0,0 0-1 0 0,0 0 1 0 0,0 0-1 0 0,0-1 1 0 0,0 1-1 0 0,0-1 1 0 0,-3-1-26 0 0,6 2 5 0 0,-153 19-642 0 0,102-18-2168 0 0,0-3-3789 0 0,36 1 3041 0 0</inkml:trace>
  <inkml:trace contextRef="#ctx0" brushRef="#br0" timeOffset="2066.03">8972 3014 656 0 0,'10'-28'6089'0'0,"-39"12"-3432"0"0,12 18-2367 0 0,1 0 1 0 0,-1 2-1 0 0,1 0 0 0 0,0 0 0 0 0,0 2 0 0 0,0 0 1 0 0,1 1-1 0 0,0 0 0 0 0,0 1 0 0 0,1 1 0 0 0,0 0 1 0 0,-5 5-291 0 0,17-12 29 0 0,0-1 0 0 0,0 0 0 0 0,0 1 0 0 0,0-1 0 0 0,0 1 0 0 0,0 0 0 0 0,0 0 0 0 0,1 0 0 0 0,-1-1 0 0 0,1 2 0 0 0,-1-1 0 0 0,1 0 0 0 0,0 0 0 0 0,0 0 0 0 0,0 0 0 0 0,0 1 0 0 0,0-1 0 0 0,1 1 0 0 0,-1-1 0 0 0,0 0 0 0 0,1 1 0 0 0,0-1 0 0 0,0 1 0 0 0,0-1 0 0 0,0 1 0 0 0,0-1 0 0 0,0 1 0 0 0,1-1 0 0 0,-1 1 0 0 0,1-1 0 0 0,-1 0 0 0 0,1 1 0 0 0,0-1 0 0 0,0 0 0 0 0,0 1 0 0 0,0-1 0 0 0,1 0 0 0 0,-1 0 0 0 0,1 0 0 0 0,-1 0 0 0 0,1 0 0 0 0,0 0 0 0 0,-1-1 0 0 0,1 1 0 0 0,0-1 0 0 0,0 1 0 0 0,0-1 0 0 0,2 2-29 0 0,111 58 956 0 0,-110-59-900 0 0,62 28 1246 0 0,-66-29-1195 0 0,-50 17 344 0 0,23-11-278 0 0,0-1 0 0 0,0-2 0 0 0,-1-1 0 0 0,0-1 0 0 0,0-1 0 0 0,1-1 0 0 0,-1-2 1 0 0,0-1-1 0 0,1 0 0 0 0,-21-7-173 0 0,38 6 147 0 0,1 0 0 0 0,0-1 0 0 0,0 0 0 0 0,1-1 0 0 0,0 1 1 0 0,0-1-1 0 0,0-1 0 0 0,0 1 0 0 0,1-1 0 0 0,0 0 0 0 0,1-1 0 0 0,0 1 1 0 0,0-1-1 0 0,0 0 0 0 0,1 0 0 0 0,0-1 0 0 0,1 1 0 0 0,0-1 1 0 0,0 0-1 0 0,1 0 0 0 0,0 0 0 0 0,1 0 0 0 0,-1-7-147 0 0,-22-61 407 0 0,22 74-408 0 0,0-1-1 0 0,0 1 1 0 0,0 0-1 0 0,0 0 1 0 0,-1 0-1 0 0,0 0 1 0 0,1 0 0 0 0,-1 1-1 0 0,0-1 1 0 0,-1 1-1 0 0,1 0 1 0 0,0-1-1 0 0,-1 2 1 0 0,1-1-1 0 0,-1 0 1 0 0,1 1-1 0 0,-1-1 1 0 0,0 1-1 0 0,0 0 1 0 0,1 1-1 0 0,-1-1 1 0 0,0 1-1 0 0,0-1 1 0 0,0 1-1 0 0,0 0 1 0 0,0 0-1 0 0,0 1 1 0 0,0-1-1 0 0,0 1 1 0 0,-3 1 1 0 0,-116 36-138 0 0,117-36 120 0 0,0 0 1 0 0,0 0 0 0 0,1 1 0 0 0,-1 0-1 0 0,1 0 1 0 0,-1 1 0 0 0,1-1-1 0 0,0 1 1 0 0,0 0 0 0 0,0 0-1 0 0,1 1 1 0 0,0-1 0 0 0,0 1-1 0 0,0 0 1 0 0,0 1 0 0 0,1-1 0 0 0,-1 0-1 0 0,1 1 1 0 0,1 0 0 0 0,-1 0-1 0 0,1 0 1 0 0,0 0 0 0 0,0 3 17 0 0,6-4-34 0 0,0-1 1 0 0,1 0-1 0 0,0 0 1 0 0,0 0-1 0 0,0-1 1 0 0,0 1-1 0 0,1-1 1 0 0,-1-1-1 0 0,1 1 1 0 0,0-1-1 0 0,0 0 1 0 0,0 0-1 0 0,0-1 1 0 0,0 1-1 0 0,0-1 1 0 0,0-1-1 0 0,0 1 1 0 0,1-1-1 0 0,-1 0 1 0 0,5-1 33 0 0,84-6-3730 0 0,-36-14-6530 0 0,-47 14 6081 0 0</inkml:trace>
  <inkml:trace contextRef="#ctx0" brushRef="#br0" timeOffset="2311.872">8573 2767 1056 0 0,'-1'-3'293'0'0,"1"0"-1"0"0,-1 0 1 0 0,0 0 0 0 0,1 0-1 0 0,-1 1 1 0 0,0-1 0 0 0,-1 0 0 0 0,1 0-1 0 0,0 1 1 0 0,-1-1 0 0 0,1 1-1 0 0,-1-1 1 0 0,0 1 0 0 0,0 0-1 0 0,0 0 1 0 0,0 0 0 0 0,0 0-1 0 0,-1 0 1 0 0,1 0 0 0 0,-1 0-1 0 0,1 1 1 0 0,-1-1 0 0 0,1 1-1 0 0,-1 0 1 0 0,-1-1-293 0 0,-119-27 2849 0 0,-54 41-1707 0 0,70 38-8142 0 0,82-33 3984 0 0</inkml:trace>
  <inkml:trace contextRef="#ctx0" brushRef="#br0" timeOffset="2778.117">7723 3118 460 0 0,'0'0'842'0'0,"-23"0"5259"0"0,-87 0-4350 0 0,-244 2 1639 0 0,352-2-3397 0 0,-68 4 427 0 0,31 11-3436 0 0,33-5-1906 0 0,6-9 2099 0 0</inkml:trace>
  <inkml:trace contextRef="#ctx0" brushRef="#br0" timeOffset="3031.781">7488 3351 160 0 0,'-26'14'4000'0'0,"-129"17"1076"0"0,-82-12-2311 0 0,176-16-1995 0 0,-36 1-1981 0 0,32-5-5269 0 0,46 1 3624 0 0</inkml:trace>
  <inkml:trace contextRef="#ctx0" brushRef="#br0" timeOffset="3263.16">6415 2763 636 0 0,'-14'-35'4454'0'0,"10"22"34"0"0,10 39-2809 0 0,116 333 1719 0 0,-97-283-5350 0 0,-22-24-4968 0 0,-5-38 3665 0 0</inkml:trace>
  <inkml:trace contextRef="#ctx0" brushRef="#br0" timeOffset="4737.07">6102 2717 920 0 0,'-55'-102'9100'0'0,"58"178"-5245"0"0,12-16-3155 0 0,1 0 0 0 0,4-1 0 0 0,2-1 1 0 0,20 37-701 0 0,36 73 1035 0 0,-77-167-1028 0 0,0 1 0 0 0,0-1 1 0 0,0 1-1 0 0,0-1 0 0 0,-1 1 0 0 0,1-1 0 0 0,-1 1 1 0 0,1-1-1 0 0,-1 1 0 0 0,0 0 0 0 0,0-1 0 0 0,1 1 0 0 0,-1 0 1 0 0,0 0-1 0 0,0-1 0 0 0,-1 1 0 0 0,1 0 0 0 0,0-1 1 0 0,-1 1-1 0 0,1-1 0 0 0,-1 1 0 0 0,1 0 0 0 0,-1-1 1 0 0,0 1-1 0 0,1-1 0 0 0,-1 1 0 0 0,0-1 0 0 0,0 0 1 0 0,0 1-1 0 0,0-1 0 0 0,0 0 0 0 0,-1 0 0 0 0,1 0 1 0 0,0 1-1 0 0,0-1 0 0 0,-1 0 0 0 0,1-1 0 0 0,-1 1 1 0 0,1 0-1 0 0,-1 0 0 0 0,1-1 0 0 0,-1 1 0 0 0,0-1 1 0 0,1 1-1 0 0,-1-1 0 0 0,0 0 0 0 0,1 1 0 0 0,-1-1 1 0 0,0 0-1 0 0,1 0 0 0 0,-1 0 0 0 0,0-1 0 0 0,1 1 0 0 0,-1 0 1 0 0,0 0-1 0 0,1-1 0 0 0,-1 1 0 0 0,1-1 0 0 0,-1 0 1 0 0,1 1-1 0 0,-1-1 0 0 0,0 0-7 0 0,-27-6-54 0 0,-1 0 0 0 0,1-2 1 0 0,0-2-1 0 0,1 0 0 0 0,0-2 0 0 0,1-1 1 0 0,1-1-1 0 0,-9-7 54 0 0,-28-20-157 0 0,62 42 129 0 0,1 0-16 0 0,0 0-8 0 0,-21 20-117 0 0,18-14 167 0 0,1 0 0 0 0,-1 1 1 0 0,1-1-1 0 0,1 1 0 0 0,-1 0 0 0 0,1 0 0 0 0,0-1 1 0 0,1 1-1 0 0,-1 0 0 0 0,2 0 0 0 0,-1 0 1 0 0,1 0-1 0 0,0 0 0 0 0,0-1 0 0 0,1 1 0 0 0,-1 0 1 0 0,2-1-1 0 0,-1 1 0 0 0,1-1 0 0 0,0 0 1 0 0,0 0-1 0 0,0 0 0 0 0,1 0 0 0 0,0 0 0 0 0,1-1 1 0 0,-1 0-1 0 0,1 0 0 0 0,0 0 0 0 0,0 0 1 0 0,0-1-1 0 0,1 0 0 0 0,-1 0 0 0 0,1 0 0 0 0,0-1 1 0 0,0 0-1 0 0,1 0 0 0 0,-1 0 0 0 0,1-1 1 0 0,-1 0-1 0 0,1 0 0 0 0,0-1 0 0 0,0 0 0 0 0,-1 0 1 0 0,1 0-1 0 0,0-1 0 0 0,0 0 0 0 0,0-1 1 0 0,0 1-1 0 0,0-1 0 0 0,-1-1 0 0 0,5 0 2 0 0,-6 0 5 0 0,0 1 0 0 0,0-1 0 0 0,0 0-1 0 0,0 0 1 0 0,-1 0 0 0 0,1-1 0 0 0,-1 0-1 0 0,1 0 1 0 0,-1 0 0 0 0,0 0 0 0 0,0-1-1 0 0,0 1 1 0 0,-1-1 0 0 0,1 0 0 0 0,-1 0-1 0 0,0-1 1 0 0,0 1 0 0 0,-1 0 0 0 0,1-1-1 0 0,-1 0 1 0 0,0 0 0 0 0,0 0 0 0 0,0 0-1 0 0,-1 0 1 0 0,0 0 0 0 0,0 0 0 0 0,0 0 0 0 0,-1 0-1 0 0,1-1 1 0 0,-1 1 0 0 0,-1 0 0 0 0,1 0-1 0 0,-1 0 1 0 0,1-1 0 0 0,-1 1 0 0 0,-1 0-1 0 0,1 0 1 0 0,-1 0 0 0 0,0 0 0 0 0,0 1-1 0 0,-1-1 1 0 0,1 0 0 0 0,-3-3-5 0 0,-4 5-7 0 0,-1-1-1 0 0,1 1 1 0 0,0 1 0 0 0,-1-1 0 0 0,0 2 0 0 0,1-1-1 0 0,-1 1 1 0 0,0 1 0 0 0,0 0 0 0 0,0 0-1 0 0,1 1 1 0 0,-1 0 0 0 0,0 1 0 0 0,1 0 0 0 0,-1 0-1 0 0,1 1 1 0 0,-10 4 7 0 0,-6-1-21 0 0,-273 35-284 0 0,292-42 275 0 0,0 0-1 0 0,0-1 1 0 0,0 0 0 0 0,1 0-1 0 0,-1-1 1 0 0,1 1 0 0 0,0-1-1 0 0,-1-1 1 0 0,1 1-1 0 0,1-1 1 0 0,-1 1 0 0 0,0-1-1 0 0,1-1 1 0 0,0 1 0 0 0,0-1-1 0 0,0 1 1 0 0,0-1-1 0 0,0-2 31 0 0,-3 0-490 0 0,5 11 503 0 0,-1 0-1 0 0,0 1 1 0 0,0-1 0 0 0,-1 0 0 0 0,1 0-1 0 0,-1 0 1 0 0,0-1 0 0 0,0 1 0 0 0,0-1 0 0 0,0 0-1 0 0,0 0 1 0 0,-1-1 0 0 0,0 1 0 0 0,1-1 0 0 0,-1 0-1 0 0,0 0 1 0 0,0-1 0 0 0,0 1 0 0 0,0-1-1 0 0,0 0 1 0 0,0 0 0 0 0,-1-1 0 0 0,-2 0-13 0 0,6 0-20 0 0,-1 0 1 0 0,0-1-1 0 0,1 0 1 0 0,-1 0 0 0 0,1 1-1 0 0,-1-1 1 0 0,1-1-1 0 0,0 1 1 0 0,-1 0-1 0 0,1-1 1 0 0,0 1-1 0 0,0-1 1 0 0,0 0-1 0 0,0 1 1 0 0,0-1 0 0 0,0 0-1 0 0,1 0 1 0 0,-1 0-1 0 0,1-1 1 0 0,-1 1-1 0 0,1 0 1 0 0,0 0-1 0 0,0-1 1 0 0,0 1 0 0 0,0-1-1 0 0,0 1 1 0 0,0-1-1 0 0,1 0 1 0 0,-1 1-1 0 0,1-1 1 0 0,0 1-1 0 0,0-1 1 0 0,0 0-1 0 0,0 0 20 0 0,0 3-42 0 0,-114 51-366 0 0,34-26 462 0 0,79-25-59 0 0,0 0 0 0 0,-1 0 0 0 0,1 0 0 0 0,0-1 1 0 0,0 1-1 0 0,0 0 0 0 0,0-1 0 0 0,0 1 0 0 0,0-1 0 0 0,0 1 1 0 0,0-1-1 0 0,0 1 0 0 0,0-1 0 0 0,0 0 0 0 0,0 1 0 0 0,0-1 1 0 0,1 0-1 0 0,-1 0 0 0 0,0 0 0 0 0,1 1 0 0 0,-1-1 0 0 0,0 0 1 0 0,1 0-1 0 0,-1 0 0 0 0,1 0 0 0 0,-1 0 0 0 0,1 0 0 0 0,0-1 1 0 0,-1 1-1 0 0,1 0 0 0 0,0 0 0 0 0,0 0 0 0 0,0 0 1 0 0,0 0-1 0 0,0 0 0 0 0,0-1 0 0 0,0 1 0 0 0,0 0 0 0 0,0 0 1 0 0,0 0-1 0 0,1 0 0 0 0,-1 0 0 0 0,0 0 0 0 0,1 0 0 0 0,0-1 5 0 0,-2 2-3 0 0,1 0 0 0 0,0 1-1 0 0,-1-1 1 0 0,1 0-1 0 0,-1 0 1 0 0,1 0-1 0 0,-1 0 1 0 0,1 0 0 0 0,0 0-1 0 0,-1 0 1 0 0,1 1-1 0 0,-1-1 1 0 0,1 0-1 0 0,-1 0 1 0 0,1-1 0 0 0,0 1-1 0 0,-1 0 1 0 0,1 0-1 0 0,-1 0 1 0 0,1 0-1 0 0,-1 0 1 0 0,1 0 0 0 0,0 0-1 0 0,-1-1 1 0 0,1 1-1 0 0,-1 0 1 0 0,1 0-1 0 0,0-1 1 0 0,-1 1 0 0 0,1 0-1 0 0,0-1 1 0 0,-1 1-1 0 0,1 0 1 0 0,0-1-1 0 0,0 1 1 0 0,-1 0 0 0 0,1-1-1 0 0,0 1 1 0 0,0 0-1 0 0,0-1 1 0 0,-1 1-1 0 0,1-1 1 0 0,0 1 0 0 0,0-1-1 0 0,0 1 1 0 0,0 0-1 0 0,0-1 1 0 0,0 1-1 0 0,0-1 1 0 0,0 1 0 0 0,0-1-1 0 0,0 1 1 0 0,0-1-1 0 0,0 1 1 0 0,0 0-1 0 0,0-1 1 0 0,1 1 0 0 0,-1-1-1 0 0,0 1 1 0 0,0 0-1 0 0,0-1 1 0 0,1 1-1 0 0,-1-1 1 0 0,0 1 0 0 0,0 0-1 0 0,1-1 1 0 0,-1 1-1 0 0,0 0 1 0 0,1 0 3 0 0,-50 19-1 0 0,23-7-7 0 0,-258 57 923 0 0,280-70-796 0 0,0 0 0 0 0,0 0-1 0 0,-1-1 1 0 0,1 1-1 0 0,0-1 1 0 0,0 0 0 0 0,0 0-1 0 0,1 0 1 0 0,-1-1-1 0 0,0 1 1 0 0,1-1 0 0 0,0 0-1 0 0,-1 0 1 0 0,1 0-1 0 0,0-1 1 0 0,1 1 0 0 0,-1-1-1 0 0,1 0 1 0 0,-1 1-1 0 0,1-1 1 0 0,0 0-1 0 0,0 0 1 0 0,1 0 0 0 0,-1-1-1 0 0,1 1 1 0 0,0 0-1 0 0,0-1 1 0 0,1 1 0 0 0,-1 0-1 0 0,1-1 1 0 0,0 1-1 0 0,0-1 1 0 0,0 1 0 0 0,1 0-1 0 0,0-2-118 0 0,-5-14 431 0 0,-40-261 2796 0 0,39 247-3046 0 0,3 10-3131 0 0,2 23 1721 0 0,0 1-212 0 0,-15 37-8393 0 0,4-24 5261 0 0</inkml:trace>
  <inkml:trace contextRef="#ctx0" brushRef="#br0" timeOffset="5661.505">4334 3079 56 0 0,'-40'10'4479'0'0,"-92"24"1205"0"0,130-34-5594 0 0,0 1-1 0 0,1-1 1 0 0,-1 1 0 0 0,0-1-1 0 0,0 0 1 0 0,0 0 0 0 0,0 0-1 0 0,1 0 1 0 0,-1 0 0 0 0,0-1-1 0 0,0 1 1 0 0,0 0 0 0 0,1-1-1 0 0,-1 1 1 0 0,0-1 0 0 0,1 0-1 0 0,-1 1 1 0 0,0-1 0 0 0,1 0-1 0 0,-1 0 1 0 0,1 0 0 0 0,-1 0-1 0 0,1-1 1 0 0,-1 1 0 0 0,1 0-1 0 0,0-1 1 0 0,0 1 0 0 0,0 0-1 0 0,0-1 1 0 0,0 1 0 0 0,0-1-1 0 0,0 0 1 0 0,0 1 0 0 0,1-1-1 0 0,-1 0 1 0 0,0 1 0 0 0,1-1-1 0 0,0 0 1 0 0,-1 0 0 0 0,1 0-1 0 0,0 1 1 0 0,0-1 0 0 0,0 0-1 0 0,0 0 1 0 0,0 0 0 0 0,0 0-90 0 0,19-80 1488 0 0,-16 80-1467 0 0,0 0 1 0 0,0 0-1 0 0,1 0 0 0 0,-1 1 1 0 0,0-1-1 0 0,1 1 0 0 0,-1 0 1 0 0,1 0-1 0 0,0 0 0 0 0,-1 1 1 0 0,1-1-1 0 0,0 1 0 0 0,-1 0 1 0 0,1 0-1 0 0,0 0 0 0 0,-1 0 1 0 0,1 1-1 0 0,0-1 0 0 0,-1 1 0 0 0,1 0 1 0 0,-1 0-1 0 0,1 1 0 0 0,-1-1 1 0 0,1 1-1 0 0,-1-1 0 0 0,0 1 1 0 0,0 0-1 0 0,0 0 0 0 0,0 1 1 0 0,0-1-1 0 0,0 1 0 0 0,-1-1 1 0 0,1 1-1 0 0,-1 0 0 0 0,0 0 1 0 0,0 0-1 0 0,2 2-21 0 0,141 137 1089 0 0,-146-138-1069 0 0,-1 1 0 0 0,1 0 0 0 0,-1-1 0 0 0,0 1 1 0 0,0-1-1 0 0,0 1 0 0 0,0-1 0 0 0,-1 0 1 0 0,1 0-1 0 0,-1 0 0 0 0,0 0 0 0 0,-1-1 0 0 0,1 1 1 0 0,-1-1-1 0 0,1 0 0 0 0,-1 0 0 0 0,0 0 0 0 0,0 0 1 0 0,0-1-1 0 0,-1 1 0 0 0,1-1 0 0 0,-1 0 0 0 0,1-1 1 0 0,-1 1-1 0 0,0-1 0 0 0,1 0 0 0 0,-1 0 0 0 0,0 0 1 0 0,-1-1-21 0 0,-18 8 47 0 0,-1-1 0 0 0,1-1 0 0 0,-1-2 0 0 0,0 0 1 0 0,0-2-1 0 0,-1 0 0 0 0,1-2 0 0 0,0-1 0 0 0,-12-2-47 0 0,29 2 42 0 0,0-1 0 0 0,0 1 0 0 0,0-1-1 0 0,0-1 1 0 0,0 1 0 0 0,1-2 0 0 0,-1 1 0 0 0,1-1-1 0 0,0 0 1 0 0,0 0 0 0 0,0-1 0 0 0,0 0 0 0 0,1 0-1 0 0,0 0 1 0 0,0-1 0 0 0,0 0 0 0 0,1 0-1 0 0,0-1 1 0 0,0 0 0 0 0,0 1 0 0 0,1-2 0 0 0,0 1-1 0 0,1 0 1 0 0,-1-1 0 0 0,1 0 0 0 0,1 1-1 0 0,0-1 1 0 0,0 0 0 0 0,0 0 0 0 0,1-4-42 0 0,25-204 515 0 0,-23 214-513 0 0,-1 1 0 0 0,0-1 0 0 0,0 0 0 0 0,0 0 0 0 0,-1 0 0 0 0,1 0 0 0 0,0 0 0 0 0,-1 1 0 0 0,1-1 0 0 0,-1 0 0 0 0,1 0 0 0 0,-1 1 1 0 0,0-1-1 0 0,0 0 0 0 0,0 1 0 0 0,0-1 0 0 0,0 1 0 0 0,0-1 0 0 0,0 1 0 0 0,-1-1 0 0 0,1 1 0 0 0,-1 0 0 0 0,1 0 0 0 0,0 0 0 0 0,-1 0 0 0 0,0 0 1 0 0,1 0-1 0 0,-1 0 0 0 0,0 0 0 0 0,1 0 0 0 0,-1 1 0 0 0,0-1 0 0 0,0 1 0 0 0,0-1 0 0 0,1 1 0 0 0,-1 0 0 0 0,0 0 0 0 0,0 0 0 0 0,0 0 1 0 0,0 0-1 0 0,0 0 0 0 0,1 0 0 0 0,-1 1 0 0 0,0-1 0 0 0,0 1-2 0 0,-31-3-54 0 0,0 2-1 0 0,0 1 1 0 0,0 2 0 0 0,0 1 0 0 0,1 2 0 0 0,0 1-1 0 0,0 1 1 0 0,0 2 0 0 0,1 1 0 0 0,-6 4 54 0 0,34-14-6 0 0,1 0 1 0 0,-1 0-1 0 0,1 0 0 0 0,-1 0 1 0 0,1 0-1 0 0,0 0 1 0 0,0 0-1 0 0,0 1 0 0 0,-1-1 1 0 0,1 1-1 0 0,1 0 1 0 0,-1-1-1 0 0,0 1 0 0 0,0 0 1 0 0,1 0-1 0 0,-1 0 1 0 0,1 0-1 0 0,-1 1 1 0 0,1-1-1 0 0,0 0 0 0 0,0 0 1 0 0,0 1-1 0 0,0-1 1 0 0,0 1-1 0 0,1-1 0 0 0,-1 1 1 0 0,1-1-1 0 0,0 1 1 0 0,-1-1-1 0 0,1 1 0 0 0,0 0 1 0 0,1-1-1 0 0,-1 1 1 0 0,0-1-1 0 0,1 1 0 0 0,-1-1 1 0 0,1 1-1 0 0,0-1 1 0 0,0 1-1 0 0,0-1 0 0 0,0 0 1 0 0,0 1-1 0 0,0-1 1 0 0,1 0-1 0 0,-1 0 0 0 0,1 0 1 0 0,0 0-1 0 0,0 0 1 0 0,-1 0-1 0 0,1-1 0 0 0,0 1 1 0 0,0 0-1 0 0,1-1 1 0 0,-1 0-1 0 0,0 1 0 0 0,0-1 1 0 0,1 0-1 0 0,-1 0 1 0 0,1-1-1 0 0,-1 1 1 0 0,2 0 4 0 0,156 20 40 0 0,-44-32-516 0 0,-69-3-1339 0 0,-14 6-943 0 0,-1-3-4437 0 0,-18 6 2983 0 0</inkml:trace>
  <inkml:trace contextRef="#ctx0" brushRef="#br0" timeOffset="5927.101">4180 2600 48 0 0,'14'-23'8894'0'0,"-13"23"-5009"0"0,-6 10-4474 0 0,-40 28-6203 0 0,28-28 3730 0 0</inkml:trace>
  <inkml:trace contextRef="#ctx0" brushRef="#br0" timeOffset="6219.304">3202 2714 924 0 0,'-27'-4'5354'0'0,"40"-5"-1922"0"0,44-5-1610 0 0,123 10-919 0 0,-62 19-8102 0 0,-99-10 4251 0 0</inkml:trace>
  <inkml:trace contextRef="#ctx0" brushRef="#br1" timeOffset="306030.732">2151 1720 248 0 0,'-137'-133'10313'0'0,"129"119"-6929"0"0,33 16-2687 0 0,45 17-542 0 0,291 136 1709 0 0,-358-154-1854 0 0,-1 0 1 0 0,0 1-1 0 0,0-1 0 0 0,0 1 1 0 0,-1 0-1 0 0,1-1 0 0 0,0 1 1 0 0,-1 0-1 0 0,1 0 0 0 0,-1 0 1 0 0,1 0-1 0 0,-1 1 1 0 0,0-1-1 0 0,0 0 0 0 0,0 0 1 0 0,0 1-1 0 0,-1-1 0 0 0,1 1 1 0 0,0-1-1 0 0,-1 1 0 0 0,0-1 1 0 0,0 1-1 0 0,1-1 1 0 0,-1 1-1 0 0,-1-1 0 0 0,1 1 1 0 0,0-1-1 0 0,-1 0 0 0 0,1 1 1 0 0,-1-1-1 0 0,0 1 0 0 0,0-1 1 0 0,0 0-1 0 0,0 1 1 0 0,0-1-1 0 0,0 0 0 0 0,0 0 1 0 0,-1 0-1 0 0,1 0 0 0 0,-1 0 1 0 0,0 0-1 0 0,0 0-10 0 0,-78 76 212 0 0,64-66-168 0 0,0-1 0 0 0,-1-1-1 0 0,0 0 1 0 0,-1-1 0 0 0,1-1 0 0 0,-2-1-1 0 0,1-1 1 0 0,-1 0 0 0 0,0-1 0 0 0,-1-1-1 0 0,1-1 1 0 0,-1-1 0 0 0,1-1 0 0 0,-1 0-1 0 0,0-1 1 0 0,1-1 0 0 0,-1-1 0 0 0,1-1-1 0 0,-1-1 1 0 0,-12-4-44 0 0,-162-84 1761 0 0,167 78-1524 0 0,45 23-389 0 0,182 132-164 0 0,-198-138 317 0 0,0 0 1 0 0,0 0-1 0 0,0 0 0 0 0,0 0 1 0 0,0 0-1 0 0,0 0 0 0 0,-1 1 0 0 0,0-1 1 0 0,1 1-1 0 0,-1-1 0 0 0,-1 1 1 0 0,1-1-1 0 0,0 1 0 0 0,-1 0 0 0 0,0-1 1 0 0,0 1-1 0 0,0 0 0 0 0,0-1 1 0 0,-1 1-1 0 0,1 0 0 0 0,-1-1 0 0 0,0 1 1 0 0,0-1-1 0 0,0 1 0 0 0,0-1 1 0 0,-1 0-1 0 0,0 1 0 0 0,1-1 1 0 0,-1 0-1 0 0,0 0 0 0 0,-1 0 0 0 0,1 0 1 0 0,0 0-1 0 0,-1-1 0 0 0,0 1-1 0 0,-103 86 90 0 0,103-86-146 0 0,-104 56 119 0 0,57-40-2918 0 0,48-18 2478 0 0,-18 4-3260 0 0,7-9-3106 0 0,7-3 3228 0 0</inkml:trace>
  <inkml:trace contextRef="#ctx0" brushRef="#br1" timeOffset="306311.019">2206 1252 176 0 0,'4'-65'7201'0'0,"-4"64"-6706"0"0,-6-4 1293 0 0,-106 106-761 0 0,19-14-4561 0 0,69-69 825 0 0,4-2 209 0 0</inkml:trace>
  <inkml:trace contextRef="#ctx0" brushRef="#br1" timeOffset="306562.613">1582 1545 228 0 0,'-45'-6'7447'0'0,"43"5"-6935"0"0,2 1-58 0 0,0 0-50 0 0,0 0-41 0 0,-1 34 269 0 0,2 32-6200 0 0,-3-48 3052 0 0</inkml:trace>
  <inkml:trace contextRef="#ctx0" brushRef="#br1" timeOffset="307087.487">1133 1921 496 0 0,'-45'4'9148'0'0,"57"16"-8130"0"0,-10-18-962 0 0,109 121 2541 0 0,-108-118-2549 0 0,-1 0 0 0 0,1 0-1 0 0,-1 0 1 0 0,0 0 0 0 0,0 0 0 0 0,-1 1 0 0 0,0-1 0 0 0,0 1 0 0 0,0-1 0 0 0,0 1 0 0 0,-1-1 0 0 0,0 1 0 0 0,0-1 0 0 0,0 1 0 0 0,-1-1 0 0 0,0 1-1 0 0,0-1 1 0 0,-1 1 0 0 0,1-1 0 0 0,-1 0 0 0 0,0 1 0 0 0,0-1 0 0 0,-1 0 0 0 0,0-1 0 0 0,0 1 0 0 0,0 0 0 0 0,0-1 0 0 0,-2 2-48 0 0,-2 3 36 0 0,0-1 1 0 0,-1-1-1 0 0,0 0 1 0 0,0 0-1 0 0,0 0 1 0 0,-1-1-1 0 0,0 0 1 0 0,0-1-1 0 0,-1 0 1 0 0,1 0-1 0 0,-1-1 1 0 0,0 0-1 0 0,-1-1 1 0 0,1 0-1 0 0,0-1 1 0 0,-6 1-37 0 0,-55 16 435 0 0,70-19-424 0 0,91 69 120 0 0,-62-50 28 0 0,-1 1 0 0 0,-1 1 0 0 0,-1 1-1 0 0,-1 2 1 0 0,-2 0 0 0 0,0 1 0 0 0,-1 2 0 0 0,4 9-159 0 0,-17-26 89 0 0,-1 1 1 0 0,0 0 0 0 0,-1 1-1 0 0,0-1 1 0 0,-1 1 0 0 0,-1 0-1 0 0,0 1 1 0 0,0-1 0 0 0,-1 1-1 0 0,-1-1 1 0 0,0 1 0 0 0,0 0-1 0 0,-2 0 1 0 0,1 0 0 0 0,-2 0-1 0 0,0 0 1 0 0,0 0-1 0 0,-1 0 1 0 0,-1 0 0 0 0,0-1-1 0 0,-1 1 1 0 0,-4 9-90 0 0,4-14-43 0 0,0 1 0 0 0,-1-1 0 0 0,1-1 0 0 0,-1 1 0 0 0,-1-1 0 0 0,0 0 1 0 0,0 0-1 0 0,0-1 0 0 0,-1 1 0 0 0,0-1 0 0 0,0-1 0 0 0,0 1 0 0 0,-1-1 0 0 0,0-1 0 0 0,0 1 0 0 0,0-1 0 0 0,-1-1 0 0 0,1 0 0 0 0,-1 0 0 0 0,0 0 0 0 0,1-1 0 0 0,-2-1 43 0 0,-54-10-3927 0 0,3-36-3617 0 0,42 22 3807 0 0</inkml:trace>
  <inkml:trace contextRef="#ctx0" brushRef="#br1" timeOffset="307478.89">1276 1195 72 0 0,'25'-62'8247'0'0,"-48"108"-4613"0"0,-15 39-2584 0 0,-4 11-686 0 0,-119 301 1002 0 0,160-395-1431 0 0,-44 78-1154 0 0,4-39-6435 0 0,30-36 4395 0 0</inkml:trace>
  <inkml:trace contextRef="#ctx0" brushRef="#br1" timeOffset="308032.669">773 1214 304 0 0,'0'0'216'0'0,"16"-17"6075"0"0,-10 38-4613 0 0,-7-17-1603 0 0,0 0 1 0 0,0 0 0 0 0,0 0-1 0 0,-1 0 1 0 0,1 0-1 0 0,-1 0 1 0 0,0 0 0 0 0,0-1-1 0 0,-1 1 1 0 0,1-1 0 0 0,-1 1-1 0 0,1-1 1 0 0,-1 0-1 0 0,0 0 1 0 0,-1 0 0 0 0,1 0-1 0 0,0-1 1 0 0,-1 1 0 0 0,1-1-1 0 0,-1 0 1 0 0,0 0-1 0 0,0 0 1 0 0,0-1 0 0 0,0 1-1 0 0,0-1 1 0 0,0 0-1 0 0,0 0 1 0 0,0-1 0 0 0,-1 1-1 0 0,1-1 1 0 0,0 0 0 0 0,0 0-1 0 0,-1 0 1 0 0,1 0-1 0 0,0-1 1 0 0,-3 0-76 0 0,5 0 18 0 0,2 1-2 0 0,0 0-5 0 0,0 0-21 0 0,-8 15-50 0 0,8-9 132 0 0,-1 0-1 0 0,0 1 1 0 0,0-1-1 0 0,0 0 1 0 0,-1 1-1 0 0,0-1 1 0 0,0 0-1 0 0,0 0 1 0 0,-1 0-1 0 0,0-1 1 0 0,0 1-1 0 0,-1-1 1 0 0,1 1-1 0 0,-1-1 1 0 0,0 0-1 0 0,-1-1 1 0 0,1 1-1 0 0,-1-1 1 0 0,0 0-1 0 0,0 0 1 0 0,0 0-1 0 0,0 0 0 0 0,-1-1 1 0 0,0 0-1 0 0,1-1 1 0 0,-1 1-1 0 0,0-1 1 0 0,-1 0-72 0 0,-65-7 1421 0 0,48-37-4332 0 0,15 12-3443 0 0,6 20 3350 0 0</inkml:trace>
  <inkml:trace contextRef="#ctx0" brushRef="#br1" timeOffset="308248.415">620 867 396 0 0,'-5'-1'5044'0'0,"-34"27"-3929"0"0,-108 130 954 0 0,58-42-7285 0 0,78-101 3296 0 0</inkml:trace>
  <inkml:trace contextRef="#ctx0" brushRef="#br1" timeOffset="309165.957">1311 94 184 0 0,'-18'-12'283'0'0,"-1"0"0"0"0,-1 1 0 0 0,0 1-1 0 0,0 1 1 0 0,-1 1 0 0 0,0 1 0 0 0,0 0 0 0 0,-1 2 0 0 0,0 1 0 0 0,0 0-1 0 0,0 2 1 0 0,0 0 0 0 0,0 2 0 0 0,-1 0 0 0 0,1 1 0 0 0,0 2 0 0 0,0 0-1 0 0,0 1 1 0 0,0 1 0 0 0,0 2-283 0 0,-28 11 220 0 0,0 3 1 0 0,1 2-1 0 0,1 2 0 0 0,1 3 0 0 0,2 1 1 0 0,0 2-1 0 0,3 2 0 0 0,0 2 0 0 0,3 2 0 0 0,-18 21-220 0 0,23-19 131 0 0,2 2 0 0 0,2 1-1 0 0,1 1 1 0 0,3 2-1 0 0,1 0 1 0 0,3 2 0 0 0,1 0-1 0 0,3 2 1 0 0,-11 45-131 0 0,7-22 96 0 0,4 0 0 0 0,3 0 1 0 0,3 2-1 0 0,3-1 0 0 0,4 1 0 0 0,3 1 1 0 0,3-1-1 0 0,3 0 0 0 0,3 0 0 0 0,4 0 1 0 0,13 45-97 0 0,-1-48 18 0 0,4-1 1 0 0,2-2-1 0 0,3-1 1 0 0,4-1 0 0 0,2-2-1 0 0,2-2 1 0 0,4-1-1 0 0,36 38-18 0 0,169 180-8 0 0,-203-232 16 0 0,2-3-1 0 0,1-1 0 0 0,2-3 1 0 0,3-2-1 0 0,0-3 1 0 0,2-1-1 0 0,2-4 0 0 0,1-1 1 0 0,1-4-1 0 0,18 4-7 0 0,-30-12 71 0 0,1-2 0 0 0,1-3 0 0 0,0-1 0 0 0,0-3 1 0 0,1-2-1 0 0,0-3 0 0 0,0-1 0 0 0,0-3 0 0 0,42-6-71 0 0,-25-5 168 0 0,0-4 0 0 0,-1-3-1 0 0,-1-2 1 0 0,-1-4 0 0 0,-1-2 0 0 0,-1-3 0 0 0,-2-3 0 0 0,21-16-168 0 0,-36 19 273 0 0,-1-3 0 0 0,-2-1 0 0 0,-1-2 0 0 0,-2-2 0 0 0,-1-2-1 0 0,-3-1 1 0 0,-1-2 0 0 0,-2-2 0 0 0,-2 0 0 0 0,22-46-273 0 0,-37 54 129 0 0,-2-1 1 0 0,-2 0-1 0 0,-2-1 0 0 0,-1 0 1 0 0,-2 0-1 0 0,-1-1 0 0 0,-3 0 1 0 0,-1 0-1 0 0,-2 0 0 0 0,-1 0 0 0 0,-2 0 1 0 0,-3 0-1 0 0,0 0 0 0 0,-3 1 1 0 0,-1 0-1 0 0,-2 1 0 0 0,-2 0 1 0 0,-1 1-1 0 0,-2 1 0 0 0,-18-30-129 0 0,-143-222 348 0 0,31 102-423 0 0,-169-164 75 0 0,82 98-743 0 0,-37-35-1980 0 0,190 203 500 0 0,-9 6-3402 0 0,28 32 1828 0 0</inkml:trace>
  <inkml:trace contextRef="#ctx0" brushRef="#br1" timeOffset="310380.842">359 3251 20 0 0,'-20'-44'4358'0'0,"19"40"-4234"0"0,0 1 0 0 0,0 0 1 0 0,0-1-1 0 0,0 1 0 0 0,1-1 1 0 0,-1 1-1 0 0,1-1 0 0 0,0 1 1 0 0,0-1-1 0 0,0 1 1 0 0,1-1-1 0 0,-1 1 0 0 0,1 0 1 0 0,0-1-1 0 0,0 1 0 0 0,0 0 1 0 0,0-1-1 0 0,0 1 0 0 0,1 0 1 0 0,0 0-1 0 0,-1 0 0 0 0,1 0 1 0 0,0 0-1 0 0,1 0 0 0 0,-1 1 1 0 0,0-1-1 0 0,1 1 0 0 0,-1 0 1 0 0,1-1-1 0 0,0 1 0 0 0,0 0 1 0 0,0 1-1 0 0,0-1 0 0 0,0 0 1 0 0,0 1-1 0 0,0 0 0 0 0,1 0 1 0 0,-1 0-1 0 0,0 0 1 0 0,1 0-1 0 0,-1 0 0 0 0,1 1 1 0 0,-1 0-1 0 0,1 0 0 0 0,-1 0 1 0 0,4 0-125 0 0,-5-1 33 0 0,0 0 1 0 0,1 0-1 0 0,-1 0 1 0 0,0 0-1 0 0,1 0 1 0 0,-1 0-1 0 0,0 1 1 0 0,1-1-1 0 0,-1 1 1 0 0,1 0-1 0 0,-1-1 1 0 0,1 1 0 0 0,-1 0-1 0 0,1 1 1 0 0,-1-1-1 0 0,1 0 1 0 0,-1 1-1 0 0,1-1 1 0 0,-1 1-1 0 0,0 0 1 0 0,1 0-1 0 0,-1 0 1 0 0,0 0-1 0 0,1 0 1 0 0,-1 0 0 0 0,0 1-1 0 0,0-1 1 0 0,0 1-1 0 0,0-1 1 0 0,-1 1-1 0 0,1 0 1 0 0,0 0-1 0 0,-1 0 1 0 0,1 0-1 0 0,-1 0 1 0 0,1 0-1 0 0,-1 0 1 0 0,0 0-1 0 0,0 1 1 0 0,0-1 0 0 0,0 0-1 0 0,-1 1 1 0 0,1-1-1 0 0,-1 1 1 0 0,1-1-1 0 0,-1 1 1 0 0,0-1-1 0 0,0 1 1 0 0,0-1-1 0 0,0 1 1 0 0,0-1-1 0 0,0 1 1 0 0,-1-1 0 0 0,0 0-1 0 0,1 1 1 0 0,-1-1-1 0 0,0 1 1 0 0,0-1-1 0 0,0 0 1 0 0,-1 2-34 0 0,-5 7 61 0 0,0-1 0 0 0,-1-1 0 0 0,0 0 0 0 0,0 0 0 0 0,-1 0 0 0 0,0-1 0 0 0,0 0 0 0 0,-1-1 0 0 0,0 0 0 0 0,0 0 0 0 0,-1-1 0 0 0,0-1 0 0 0,0 0 0 0 0,0 0 0 0 0,0-1 0 0 0,-1 0 1 0 0,0-1-1 0 0,-8 1-61 0 0,17-6 24 0 0,0 1 0 0 0,-1-1 0 0 0,1 0 0 0 0,0 0 0 0 0,0 0 0 0 0,0 0 0 0 0,1-1 0 0 0,-1 1 0 0 0,1-1 0 0 0,-1 1 0 0 0,1-1 0 0 0,0 0 0 0 0,0 0 1 0 0,0 0-1 0 0,0 0 0 0 0,0-1 0 0 0,1 1 0 0 0,0 0 0 0 0,-1-1 0 0 0,1 1 0 0 0,0-1 0 0 0,1 1 0 0 0,-1-1 0 0 0,1 0 0 0 0,-1 1 0 0 0,1-1 0 0 0,0 1 0 0 0,1-1 1 0 0,-1 0-1 0 0,1 1 0 0 0,-1-1 0 0 0,1 1 0 0 0,0-1 0 0 0,0 1 0 0 0,0-1 0 0 0,1 1 0 0 0,-1 0 0 0 0,1 0 0 0 0,0-1 0 0 0,2-1-24 0 0,39-67-1052 0 0,4 43-4722 0 0,-44 29 2995 0 0,7 3 209 0 0</inkml:trace>
  <inkml:trace contextRef="#ctx0" brushRef="#br1" timeOffset="310765.763">604 3506 444 0 0,'0'0'869'0'0,"0"0"-36"0"0,-2-20 1309 0 0,127-72 1821 0 0,-121 90-3877 0 0,1 0 0 0 0,-1 0 0 0 0,1 0-1 0 0,-1 1 1 0 0,1 0 0 0 0,-1 0 0 0 0,1 0 0 0 0,0 0-1 0 0,0 1 1 0 0,-1-1 0 0 0,1 1 0 0 0,0 1-1 0 0,0-1 1 0 0,0 0 0 0 0,-1 1 0 0 0,1 0 0 0 0,0 0-1 0 0,-1 1 1 0 0,1-1 0 0 0,-1 1 0 0 0,1 0-1 0 0,-1 0 1 0 0,0 1 0 0 0,0-1 0 0 0,0 1-1 0 0,0 0 1 0 0,0 0 0 0 0,-1 0 0 0 0,1 1 0 0 0,-1-1-1 0 0,3 4-85 0 0,-5-1 96 0 0,-1 0-1 0 0,1 0 0 0 0,-1-1 0 0 0,0 1 0 0 0,0 0 1 0 0,-1 0-1 0 0,0 0 0 0 0,0-1 0 0 0,0 1 0 0 0,-1 0 1 0 0,0-1-1 0 0,0 0 0 0 0,0 1 0 0 0,-1-1 0 0 0,1 0 1 0 0,-1 0-1 0 0,-1 0 0 0 0,1 0 0 0 0,-1-1 0 0 0,1 1 1 0 0,-1-1-1 0 0,-1 0 0 0 0,1 0 0 0 0,0-1 0 0 0,-1 1 1 0 0,0-1-1 0 0,0 0 0 0 0,0 0 0 0 0,-4 1-95 0 0,6-1 62 0 0,1-1 0 0 0,-1 0 0 0 0,0 0 0 0 0,0-1-1 0 0,0 1 1 0 0,0-1 0 0 0,0 1 0 0 0,-1-1 0 0 0,1 0 0 0 0,0 0 0 0 0,0 0-1 0 0,-1-1 1 0 0,1 1 0 0 0,-1-1 0 0 0,1 0 0 0 0,-1 0 0 0 0,1 0-1 0 0,0 0 1 0 0,-1 0 0 0 0,1-1 0 0 0,-1 0 0 0 0,1 1 0 0 0,0-1 0 0 0,0-1-1 0 0,-1 1 1 0 0,1 0 0 0 0,0-1 0 0 0,0 0 0 0 0,0 1 0 0 0,0-1-1 0 0,1 0 1 0 0,-1-1 0 0 0,0 1 0 0 0,1 0 0 0 0,0-1 0 0 0,-1 1 0 0 0,1-1-1 0 0,0 0 1 0 0,0 0 0 0 0,1 0 0 0 0,-1 0 0 0 0,1 0 0 0 0,-1 0-1 0 0,1 0 1 0 0,0-1 0 0 0,0 1 0 0 0,0 0 0 0 0,1-1 0 0 0,-1 1 0 0 0,1-3-62 0 0,-3-70-2245 0 0,12 27-5932 0 0,-5 35 4607 0 0</inkml:trace>
  <inkml:trace contextRef="#ctx0" brushRef="#br1" timeOffset="311978.062">1927 785 68 0 0,'7'-19'5036'0'0,"-129"294"-3464"0"0,98-242-5169 0 0,16-23 1862 0 0</inkml:trace>
  <inkml:trace contextRef="#ctx0" brushRef="#br1" timeOffset="312270.291">1584 1034 548 0 0,'0'0'653'0'0,"0"0"-66"0"0,-2 4-37 0 0,-37 63 1576 0 0,-18 30-551 0 0,-7-9-3373 0 0,54-77 192 0 0,0-3 123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8T14:51:08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685 515 256 0 0,'-7'-36'6448'0'0,"17"43"-1811"0"0,84 245-1976 0 0,12 56-541 0 0,-100-287-2112 0 0,3 16-157 0 0,-13-10-3199 0 0,-3-24-2894 0 0,6-2 2647 0 0</inkml:trace>
  <inkml:trace contextRef="#ctx0" brushRef="#br0" timeOffset="581.848">913 120 532 0 0,'-11'-11'548'0'0,"-1"0"0"0"0,0 0 0 0 0,-1 1 0 0 0,1 1 0 0 0,-2 0-1 0 0,1 1 1 0 0,-1 0 0 0 0,-1 1 0 0 0,1 1 0 0 0,-1 0 0 0 0,0 1 0 0 0,-1 1 0 0 0,-1 0-548 0 0,0 0 293 0 0,0 2 1 0 0,0 0-1 0 0,0 0 1 0 0,0 2-1 0 0,0 0 1 0 0,0 1-1 0 0,0 0 1 0 0,0 2-1 0 0,0 0 1 0 0,0 1-1 0 0,1 0 1 0 0,-6 4-294 0 0,-7 2 111 0 0,0 1-1 0 0,0 2 1 0 0,1 1-1 0 0,1 1 1 0 0,0 2-1 0 0,1 0 1 0 0,1 2-1 0 0,1 0 1 0 0,1 2-1 0 0,0 1 1 0 0,2 0-1 0 0,0 2 1 0 0,2 1-1 0 0,1 0 1 0 0,0 1-1 0 0,2 1 1 0 0,1 0-1 0 0,2 1 1 0 0,0 1-1 0 0,2 0 1 0 0,1 1-1 0 0,2 0 1 0 0,0 0-1 0 0,-1 24-110 0 0,6-16 46 0 0,1 0 0 0 0,2 1 0 0 0,2-1 0 0 0,1 0 0 0 0,2 0 0 0 0,2 0 0 0 0,1 0 0 0 0,2-1 0 0 0,2-1 0 0 0,1 0 0 0 0,1 0 0 0 0,3-1 0 0 0,0-1 0 0 0,3-1 0 0 0,0-1 0 0 0,2 0 0 0 0,2-2 0 0 0,0 0 0 0 0,13 9-46 0 0,-17-20 37 0 0,0-1 0 0 0,1-1-1 0 0,1-1 1 0 0,0 0 0 0 0,1-2 0 0 0,1-1 0 0 0,0-1 0 0 0,1-1 0 0 0,0-1 0 0 0,1-1 0 0 0,0-1 0 0 0,0-1 0 0 0,1-2 0 0 0,0-1-1 0 0,0-1 1 0 0,0-1 0 0 0,0-1 0 0 0,0-1 0 0 0,0-2 0 0 0,0-1 0 0 0,0-1 0 0 0,0-1 0 0 0,-1-1 0 0 0,0-1 0 0 0,0-2 0 0 0,-1-1-1 0 0,17-8-36 0 0,-20 5 149 0 0,0 0-1 0 0,0 0 0 0 0,-2-2 0 0 0,0-1 0 0 0,0-1 0 0 0,-2 0 1 0 0,0-1-1 0 0,-1-1 0 0 0,-1-1 0 0 0,-1 0 0 0 0,-1-1 0 0 0,0-1 0 0 0,-2 0 1 0 0,0-1-1 0 0,-2 0 0 0 0,0-1 0 0 0,-2 0 0 0 0,-1 0 0 0 0,0-1 0 0 0,-2 0 1 0 0,-1 0-1 0 0,-1 0 0 0 0,-1-1 0 0 0,-2 1-148 0 0,-3-9 96 0 0,-1 1 1 0 0,-2 0-1 0 0,-2 1 0 0 0,-1-1 0 0 0,-1 1 0 0 0,-2 1 1 0 0,-1 0-1 0 0,-1 1 0 0 0,-2 0 0 0 0,-1 2 1 0 0,-1-1-1 0 0,-1 2 0 0 0,-2 1 0 0 0,-1 0 0 0 0,-15-12-96 0 0,5 7-625 0 0,-1 2 0 0 0,-1 1 0 0 0,-2 2 0 0 0,-1 1 0 0 0,0 2 0 0 0,-2 1 0 0 0,-19-6 625 0 0,-27-9-8054 0 0,47 22 3405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B88AC-9A54-4982-993B-E34D578BD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51369-AAF4-4922-95DE-3710DEA1A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EB0C2-05EF-47FD-930B-89A67CA6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89E54-6C61-4833-9D21-E9182140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71EF6-2098-422E-84E2-DAD3B8DB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5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1527-D86D-4F8A-835D-272D1086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6FA57-8D9C-4479-B6F0-CBA5B4F8D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20551-83FA-4751-BF3B-81B56B2F8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03048-C7D1-4ADF-A664-08CC2429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8A588-2873-4050-8962-C62F6BBA4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1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33FE49-808B-4813-B13F-4AAEE74D7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383CC-CA99-478D-AA65-E2F6AE33F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EA91-3668-44D6-9947-1765A6B52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E6F47-706B-46C5-9B96-BEE10263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91BB0-7A5A-4DE5-8654-D28525796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7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278B-E3BD-4289-8138-7F0EC31F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B0C89-FF26-4892-91C5-45E3A9E5E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E333F-8241-43CA-A60C-B9BFFDAA2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C5497-2355-4151-B85A-1051FBFA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97CF-56E0-4758-BB32-43BFDA1C9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3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4370-9AA7-45CA-8007-4944A18C7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30DBC-2F86-4EDD-97B1-85D7149CF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0CD2B-5BF5-4367-B800-8C61CC2C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8ED50-8749-4A6F-B440-629FF9E84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35802-4BDE-46F4-ABF6-5D10543C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7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BDA80-DA14-4C9E-8CD3-23066B74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31E80-63D5-43C1-92E0-901DED9FF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890FE-85D0-4AA3-B123-567E3F99D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AD5EA-6CF0-458D-B174-A1B079E3A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3E987-0E4A-462E-A121-9790645C1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BA46A-B810-4CAD-8BA2-44669E324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9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95A3-74C9-46CC-870C-3B9A64EC0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A71CF-BD43-4578-B0DD-E34D55D25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BB020-3BC9-4430-88DB-296CE183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927903-411A-433E-9241-94EA37196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8E1E61-E1C1-4D01-88C4-6469BD1E0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926801-85CE-4291-B3B0-C088C1E7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98088D-9672-49C4-9AE1-7C45A1B5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FB1916-2DAC-447A-BB42-0D0674AB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1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60D31-919D-44A9-B296-5F4822A2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6DC84-9A4D-4423-9FB9-5754EC367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4E847-F1A8-481B-A466-AD2861D2A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91F19-FFBE-4A9A-9907-46327D602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6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B7536B-2811-4084-9256-C4ACC4E5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316A8C-F9B0-40C6-A496-9131C6BBA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1FA29-CFFC-4776-B173-41DE9E87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2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66556-A4FA-404D-B65E-5C341726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3A38E-3303-4E44-AC8D-BDB28C47D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91741-66CF-494F-8077-001D7A4EE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FD986-BA8E-473B-9891-3C0E78334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F0015-36FD-4309-8281-B7BD52CE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9A232-4657-4742-9F2B-5ED276D4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6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5D86-4D20-4F3F-B508-31F3B201E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3EEF71-A7F5-4595-A1C4-5DB6EA173A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1368FE-BB3F-4294-AC15-F7A14BF26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F593A-6A73-44E6-A7F2-50B349EF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7CB4BA-1CE3-44E0-8D1C-C422ECF3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E6397-B85C-4FD3-9E7D-F8354711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2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D9E58-D8F9-4B49-9A7B-72BE6E64D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47962-3BAC-4F65-B929-1CFFAFFDC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1AB56-A33A-4BD6-9CBA-E7B4F5CF5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4E3BC-FC6C-4C4C-BB6A-279EB5406A88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B7C92-DBDA-46D1-9DC2-EE0E3A707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7335D-C2C8-422F-99A0-CBDE7E15D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073E3-618F-412C-9AF0-B1235B689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6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6.png"/><Relationship Id="rId21" Type="http://schemas.openxmlformats.org/officeDocument/2006/relationships/customXml" Target="../ink/ink10.xml"/><Relationship Id="rId42" Type="http://schemas.openxmlformats.org/officeDocument/2006/relationships/image" Target="../media/image24.png"/><Relationship Id="rId47" Type="http://schemas.openxmlformats.org/officeDocument/2006/relationships/customXml" Target="../ink/ink23.xml"/><Relationship Id="rId63" Type="http://schemas.openxmlformats.org/officeDocument/2006/relationships/customXml" Target="../ink/ink31.xml"/><Relationship Id="rId68" Type="http://schemas.openxmlformats.org/officeDocument/2006/relationships/image" Target="../media/image37.png"/><Relationship Id="rId16" Type="http://schemas.openxmlformats.org/officeDocument/2006/relationships/image" Target="../media/image11.png"/><Relationship Id="rId11" Type="http://schemas.openxmlformats.org/officeDocument/2006/relationships/customXml" Target="../ink/ink5.xml"/><Relationship Id="rId32" Type="http://schemas.openxmlformats.org/officeDocument/2006/relationships/image" Target="../media/image19.png"/><Relationship Id="rId37" Type="http://schemas.openxmlformats.org/officeDocument/2006/relationships/customXml" Target="../ink/ink18.xml"/><Relationship Id="rId53" Type="http://schemas.openxmlformats.org/officeDocument/2006/relationships/customXml" Target="../ink/ink26.xml"/><Relationship Id="rId58" Type="http://schemas.openxmlformats.org/officeDocument/2006/relationships/image" Target="../media/image32.png"/><Relationship Id="rId74" Type="http://schemas.openxmlformats.org/officeDocument/2006/relationships/image" Target="../media/image40.png"/><Relationship Id="rId79" Type="http://schemas.openxmlformats.org/officeDocument/2006/relationships/customXml" Target="../ink/ink39.xml"/><Relationship Id="rId5" Type="http://schemas.openxmlformats.org/officeDocument/2006/relationships/customXml" Target="../ink/ink2.xml"/><Relationship Id="rId61" Type="http://schemas.openxmlformats.org/officeDocument/2006/relationships/customXml" Target="../ink/ink30.xml"/><Relationship Id="rId82" Type="http://schemas.openxmlformats.org/officeDocument/2006/relationships/image" Target="../media/image44.png"/><Relationship Id="rId19" Type="http://schemas.openxmlformats.org/officeDocument/2006/relationships/customXml" Target="../ink/ink9.xml"/><Relationship Id="rId14" Type="http://schemas.openxmlformats.org/officeDocument/2006/relationships/image" Target="../media/image10.png"/><Relationship Id="rId22" Type="http://schemas.openxmlformats.org/officeDocument/2006/relationships/image" Target="../media/image14.png"/><Relationship Id="rId27" Type="http://schemas.openxmlformats.org/officeDocument/2006/relationships/customXml" Target="../ink/ink13.xml"/><Relationship Id="rId30" Type="http://schemas.openxmlformats.org/officeDocument/2006/relationships/image" Target="../media/image18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7.png"/><Relationship Id="rId56" Type="http://schemas.openxmlformats.org/officeDocument/2006/relationships/image" Target="../media/image31.png"/><Relationship Id="rId64" Type="http://schemas.openxmlformats.org/officeDocument/2006/relationships/image" Target="../media/image35.png"/><Relationship Id="rId69" Type="http://schemas.openxmlformats.org/officeDocument/2006/relationships/customXml" Target="../ink/ink34.xml"/><Relationship Id="rId77" Type="http://schemas.openxmlformats.org/officeDocument/2006/relationships/customXml" Target="../ink/ink38.xml"/><Relationship Id="rId8" Type="http://schemas.openxmlformats.org/officeDocument/2006/relationships/image" Target="../media/image7.png"/><Relationship Id="rId51" Type="http://schemas.openxmlformats.org/officeDocument/2006/relationships/customXml" Target="../ink/ink25.xml"/><Relationship Id="rId72" Type="http://schemas.openxmlformats.org/officeDocument/2006/relationships/image" Target="../media/image39.png"/><Relationship Id="rId80" Type="http://schemas.openxmlformats.org/officeDocument/2006/relationships/image" Target="../media/image43.png"/><Relationship Id="rId3" Type="http://schemas.openxmlformats.org/officeDocument/2006/relationships/customXml" Target="../ink/ink1.xml"/><Relationship Id="rId12" Type="http://schemas.openxmlformats.org/officeDocument/2006/relationships/image" Target="../media/image9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2.png"/><Relationship Id="rId46" Type="http://schemas.openxmlformats.org/officeDocument/2006/relationships/image" Target="../media/image26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20" Type="http://schemas.openxmlformats.org/officeDocument/2006/relationships/image" Target="../media/image13.png"/><Relationship Id="rId41" Type="http://schemas.openxmlformats.org/officeDocument/2006/relationships/customXml" Target="../ink/ink20.xml"/><Relationship Id="rId54" Type="http://schemas.openxmlformats.org/officeDocument/2006/relationships/image" Target="../media/image30.png"/><Relationship Id="rId62" Type="http://schemas.openxmlformats.org/officeDocument/2006/relationships/image" Target="../media/image34.png"/><Relationship Id="rId70" Type="http://schemas.openxmlformats.org/officeDocument/2006/relationships/image" Target="../media/image38.png"/><Relationship Id="rId75" Type="http://schemas.openxmlformats.org/officeDocument/2006/relationships/customXml" Target="../ink/ink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7.png"/><Relationship Id="rId36" Type="http://schemas.openxmlformats.org/officeDocument/2006/relationships/image" Target="../media/image21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image" Target="../media/image8.png"/><Relationship Id="rId31" Type="http://schemas.openxmlformats.org/officeDocument/2006/relationships/customXml" Target="../ink/ink15.xml"/><Relationship Id="rId44" Type="http://schemas.openxmlformats.org/officeDocument/2006/relationships/image" Target="../media/image25.png"/><Relationship Id="rId52" Type="http://schemas.openxmlformats.org/officeDocument/2006/relationships/image" Target="../media/image29.png"/><Relationship Id="rId60" Type="http://schemas.openxmlformats.org/officeDocument/2006/relationships/image" Target="../media/image33.png"/><Relationship Id="rId65" Type="http://schemas.openxmlformats.org/officeDocument/2006/relationships/customXml" Target="../ink/ink32.xml"/><Relationship Id="rId73" Type="http://schemas.openxmlformats.org/officeDocument/2006/relationships/customXml" Target="../ink/ink36.xml"/><Relationship Id="rId78" Type="http://schemas.openxmlformats.org/officeDocument/2006/relationships/image" Target="../media/image42.png"/><Relationship Id="rId81" Type="http://schemas.openxmlformats.org/officeDocument/2006/relationships/customXml" Target="../ink/ink40.xml"/><Relationship Id="rId4" Type="http://schemas.openxmlformats.org/officeDocument/2006/relationships/image" Target="../media/image5.png"/><Relationship Id="rId9" Type="http://schemas.openxmlformats.org/officeDocument/2006/relationships/customXml" Target="../ink/ink4.xml"/><Relationship Id="rId13" Type="http://schemas.openxmlformats.org/officeDocument/2006/relationships/customXml" Target="../ink/ink6.xml"/><Relationship Id="rId18" Type="http://schemas.openxmlformats.org/officeDocument/2006/relationships/image" Target="../media/image12.png"/><Relationship Id="rId39" Type="http://schemas.openxmlformats.org/officeDocument/2006/relationships/customXml" Target="../ink/ink19.xml"/><Relationship Id="rId34" Type="http://schemas.openxmlformats.org/officeDocument/2006/relationships/image" Target="../media/image20.png"/><Relationship Id="rId50" Type="http://schemas.openxmlformats.org/officeDocument/2006/relationships/image" Target="../media/image28.png"/><Relationship Id="rId55" Type="http://schemas.openxmlformats.org/officeDocument/2006/relationships/customXml" Target="../ink/ink27.xml"/><Relationship Id="rId76" Type="http://schemas.openxmlformats.org/officeDocument/2006/relationships/image" Target="../media/image41.png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2" Type="http://schemas.openxmlformats.org/officeDocument/2006/relationships/image" Target="../media/image4.png"/><Relationship Id="rId29" Type="http://schemas.openxmlformats.org/officeDocument/2006/relationships/customXml" Target="../ink/ink14.xml"/><Relationship Id="rId24" Type="http://schemas.openxmlformats.org/officeDocument/2006/relationships/image" Target="../media/image15.png"/><Relationship Id="rId40" Type="http://schemas.openxmlformats.org/officeDocument/2006/relationships/image" Target="../media/image23.png"/><Relationship Id="rId45" Type="http://schemas.openxmlformats.org/officeDocument/2006/relationships/customXml" Target="../ink/ink22.xml"/><Relationship Id="rId66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6.xml"/><Relationship Id="rId18" Type="http://schemas.openxmlformats.org/officeDocument/2006/relationships/image" Target="../media/image53.png"/><Relationship Id="rId26" Type="http://schemas.openxmlformats.org/officeDocument/2006/relationships/image" Target="../media/image57.png"/><Relationship Id="rId3" Type="http://schemas.openxmlformats.org/officeDocument/2006/relationships/customXml" Target="../ink/ink41.xml"/><Relationship Id="rId21" Type="http://schemas.openxmlformats.org/officeDocument/2006/relationships/customXml" Target="../ink/ink50.xml"/><Relationship Id="rId34" Type="http://schemas.openxmlformats.org/officeDocument/2006/relationships/image" Target="../media/image61.png"/><Relationship Id="rId7" Type="http://schemas.openxmlformats.org/officeDocument/2006/relationships/customXml" Target="../ink/ink43.xml"/><Relationship Id="rId12" Type="http://schemas.openxmlformats.org/officeDocument/2006/relationships/image" Target="../media/image50.png"/><Relationship Id="rId17" Type="http://schemas.openxmlformats.org/officeDocument/2006/relationships/customXml" Target="../ink/ink48.xml"/><Relationship Id="rId25" Type="http://schemas.openxmlformats.org/officeDocument/2006/relationships/customXml" Target="../ink/ink52.xml"/><Relationship Id="rId33" Type="http://schemas.openxmlformats.org/officeDocument/2006/relationships/customXml" Target="../ink/ink56.xml"/><Relationship Id="rId2" Type="http://schemas.openxmlformats.org/officeDocument/2006/relationships/image" Target="../media/image45.png"/><Relationship Id="rId16" Type="http://schemas.openxmlformats.org/officeDocument/2006/relationships/image" Target="../media/image52.png"/><Relationship Id="rId20" Type="http://schemas.openxmlformats.org/officeDocument/2006/relationships/image" Target="../media/image54.png"/><Relationship Id="rId29" Type="http://schemas.openxmlformats.org/officeDocument/2006/relationships/customXml" Target="../ink/ink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customXml" Target="../ink/ink45.xml"/><Relationship Id="rId24" Type="http://schemas.openxmlformats.org/officeDocument/2006/relationships/image" Target="../media/image56.png"/><Relationship Id="rId32" Type="http://schemas.openxmlformats.org/officeDocument/2006/relationships/image" Target="../media/image60.png"/><Relationship Id="rId5" Type="http://schemas.openxmlformats.org/officeDocument/2006/relationships/customXml" Target="../ink/ink42.xml"/><Relationship Id="rId15" Type="http://schemas.openxmlformats.org/officeDocument/2006/relationships/customXml" Target="../ink/ink47.xml"/><Relationship Id="rId23" Type="http://schemas.openxmlformats.org/officeDocument/2006/relationships/customXml" Target="../ink/ink51.xml"/><Relationship Id="rId28" Type="http://schemas.openxmlformats.org/officeDocument/2006/relationships/image" Target="../media/image58.png"/><Relationship Id="rId36" Type="http://schemas.openxmlformats.org/officeDocument/2006/relationships/image" Target="../media/image62.png"/><Relationship Id="rId10" Type="http://schemas.openxmlformats.org/officeDocument/2006/relationships/image" Target="../media/image49.png"/><Relationship Id="rId19" Type="http://schemas.openxmlformats.org/officeDocument/2006/relationships/customXml" Target="../ink/ink49.xml"/><Relationship Id="rId31" Type="http://schemas.openxmlformats.org/officeDocument/2006/relationships/customXml" Target="../ink/ink55.xml"/><Relationship Id="rId4" Type="http://schemas.openxmlformats.org/officeDocument/2006/relationships/image" Target="../media/image46.png"/><Relationship Id="rId9" Type="http://schemas.openxmlformats.org/officeDocument/2006/relationships/customXml" Target="../ink/ink44.xml"/><Relationship Id="rId14" Type="http://schemas.openxmlformats.org/officeDocument/2006/relationships/image" Target="../media/image51.png"/><Relationship Id="rId22" Type="http://schemas.openxmlformats.org/officeDocument/2006/relationships/image" Target="../media/image55.png"/><Relationship Id="rId27" Type="http://schemas.openxmlformats.org/officeDocument/2006/relationships/customXml" Target="../ink/ink53.xml"/><Relationship Id="rId30" Type="http://schemas.openxmlformats.org/officeDocument/2006/relationships/image" Target="../media/image59.png"/><Relationship Id="rId35" Type="http://schemas.openxmlformats.org/officeDocument/2006/relationships/customXml" Target="../ink/ink57.xml"/><Relationship Id="rId8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8.xml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5.png"/><Relationship Id="rId5" Type="http://schemas.openxmlformats.org/officeDocument/2006/relationships/customXml" Target="../ink/ink59.xml"/><Relationship Id="rId4" Type="http://schemas.openxmlformats.org/officeDocument/2006/relationships/image" Target="../media/image64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5.xml"/><Relationship Id="rId18" Type="http://schemas.openxmlformats.org/officeDocument/2006/relationships/image" Target="../media/image74.png"/><Relationship Id="rId26" Type="http://schemas.openxmlformats.org/officeDocument/2006/relationships/image" Target="../media/image78.png"/><Relationship Id="rId39" Type="http://schemas.openxmlformats.org/officeDocument/2006/relationships/customXml" Target="../ink/ink78.xml"/><Relationship Id="rId21" Type="http://schemas.openxmlformats.org/officeDocument/2006/relationships/customXml" Target="../ink/ink69.xml"/><Relationship Id="rId34" Type="http://schemas.openxmlformats.org/officeDocument/2006/relationships/image" Target="../media/image82.png"/><Relationship Id="rId42" Type="http://schemas.openxmlformats.org/officeDocument/2006/relationships/image" Target="../media/image86.png"/><Relationship Id="rId47" Type="http://schemas.openxmlformats.org/officeDocument/2006/relationships/customXml" Target="../ink/ink82.xml"/><Relationship Id="rId50" Type="http://schemas.openxmlformats.org/officeDocument/2006/relationships/image" Target="../media/image90.png"/><Relationship Id="rId55" Type="http://schemas.openxmlformats.org/officeDocument/2006/relationships/customXml" Target="../ink/ink86.xml"/><Relationship Id="rId7" Type="http://schemas.openxmlformats.org/officeDocument/2006/relationships/customXml" Target="../ink/ink62.xml"/><Relationship Id="rId2" Type="http://schemas.openxmlformats.org/officeDocument/2006/relationships/image" Target="../media/image66.png"/><Relationship Id="rId16" Type="http://schemas.openxmlformats.org/officeDocument/2006/relationships/image" Target="../media/image73.png"/><Relationship Id="rId29" Type="http://schemas.openxmlformats.org/officeDocument/2006/relationships/customXml" Target="../ink/ink73.xml"/><Relationship Id="rId11" Type="http://schemas.openxmlformats.org/officeDocument/2006/relationships/customXml" Target="../ink/ink64.xml"/><Relationship Id="rId24" Type="http://schemas.openxmlformats.org/officeDocument/2006/relationships/image" Target="../media/image77.png"/><Relationship Id="rId32" Type="http://schemas.openxmlformats.org/officeDocument/2006/relationships/image" Target="../media/image81.png"/><Relationship Id="rId37" Type="http://schemas.openxmlformats.org/officeDocument/2006/relationships/customXml" Target="../ink/ink77.xml"/><Relationship Id="rId40" Type="http://schemas.openxmlformats.org/officeDocument/2006/relationships/image" Target="../media/image85.png"/><Relationship Id="rId45" Type="http://schemas.openxmlformats.org/officeDocument/2006/relationships/customXml" Target="../ink/ink81.xml"/><Relationship Id="rId53" Type="http://schemas.openxmlformats.org/officeDocument/2006/relationships/customXml" Target="../ink/ink85.xml"/><Relationship Id="rId58" Type="http://schemas.openxmlformats.org/officeDocument/2006/relationships/image" Target="../media/image94.png"/><Relationship Id="rId5" Type="http://schemas.openxmlformats.org/officeDocument/2006/relationships/customXml" Target="../ink/ink61.xml"/><Relationship Id="rId19" Type="http://schemas.openxmlformats.org/officeDocument/2006/relationships/customXml" Target="../ink/ink68.xml"/><Relationship Id="rId4" Type="http://schemas.openxmlformats.org/officeDocument/2006/relationships/image" Target="../media/image67.png"/><Relationship Id="rId9" Type="http://schemas.openxmlformats.org/officeDocument/2006/relationships/customXml" Target="../ink/ink63.xml"/><Relationship Id="rId14" Type="http://schemas.openxmlformats.org/officeDocument/2006/relationships/image" Target="../media/image72.png"/><Relationship Id="rId22" Type="http://schemas.openxmlformats.org/officeDocument/2006/relationships/image" Target="../media/image76.png"/><Relationship Id="rId27" Type="http://schemas.openxmlformats.org/officeDocument/2006/relationships/customXml" Target="../ink/ink72.xml"/><Relationship Id="rId30" Type="http://schemas.openxmlformats.org/officeDocument/2006/relationships/image" Target="../media/image80.png"/><Relationship Id="rId35" Type="http://schemas.openxmlformats.org/officeDocument/2006/relationships/customXml" Target="../ink/ink76.xml"/><Relationship Id="rId43" Type="http://schemas.openxmlformats.org/officeDocument/2006/relationships/customXml" Target="../ink/ink80.xml"/><Relationship Id="rId48" Type="http://schemas.openxmlformats.org/officeDocument/2006/relationships/image" Target="../media/image89.png"/><Relationship Id="rId56" Type="http://schemas.openxmlformats.org/officeDocument/2006/relationships/image" Target="../media/image93.png"/><Relationship Id="rId8" Type="http://schemas.openxmlformats.org/officeDocument/2006/relationships/image" Target="../media/image69.png"/><Relationship Id="rId51" Type="http://schemas.openxmlformats.org/officeDocument/2006/relationships/customXml" Target="../ink/ink84.xml"/><Relationship Id="rId3" Type="http://schemas.openxmlformats.org/officeDocument/2006/relationships/customXml" Target="../ink/ink60.xml"/><Relationship Id="rId12" Type="http://schemas.openxmlformats.org/officeDocument/2006/relationships/image" Target="../media/image71.png"/><Relationship Id="rId17" Type="http://schemas.openxmlformats.org/officeDocument/2006/relationships/customXml" Target="../ink/ink67.xml"/><Relationship Id="rId25" Type="http://schemas.openxmlformats.org/officeDocument/2006/relationships/customXml" Target="../ink/ink71.xml"/><Relationship Id="rId33" Type="http://schemas.openxmlformats.org/officeDocument/2006/relationships/customXml" Target="../ink/ink75.xml"/><Relationship Id="rId38" Type="http://schemas.openxmlformats.org/officeDocument/2006/relationships/image" Target="../media/image84.png"/><Relationship Id="rId46" Type="http://schemas.openxmlformats.org/officeDocument/2006/relationships/image" Target="../media/image88.png"/><Relationship Id="rId59" Type="http://schemas.openxmlformats.org/officeDocument/2006/relationships/customXml" Target="../ink/ink88.xml"/><Relationship Id="rId20" Type="http://schemas.openxmlformats.org/officeDocument/2006/relationships/image" Target="../media/image75.png"/><Relationship Id="rId41" Type="http://schemas.openxmlformats.org/officeDocument/2006/relationships/customXml" Target="../ink/ink79.xml"/><Relationship Id="rId54" Type="http://schemas.openxmlformats.org/officeDocument/2006/relationships/image" Target="../media/image9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8.png"/><Relationship Id="rId15" Type="http://schemas.openxmlformats.org/officeDocument/2006/relationships/customXml" Target="../ink/ink66.xml"/><Relationship Id="rId23" Type="http://schemas.openxmlformats.org/officeDocument/2006/relationships/customXml" Target="../ink/ink70.xml"/><Relationship Id="rId28" Type="http://schemas.openxmlformats.org/officeDocument/2006/relationships/image" Target="../media/image79.png"/><Relationship Id="rId36" Type="http://schemas.openxmlformats.org/officeDocument/2006/relationships/image" Target="../media/image83.png"/><Relationship Id="rId49" Type="http://schemas.openxmlformats.org/officeDocument/2006/relationships/customXml" Target="../ink/ink83.xml"/><Relationship Id="rId57" Type="http://schemas.openxmlformats.org/officeDocument/2006/relationships/customXml" Target="../ink/ink87.xml"/><Relationship Id="rId10" Type="http://schemas.openxmlformats.org/officeDocument/2006/relationships/image" Target="../media/image70.png"/><Relationship Id="rId31" Type="http://schemas.openxmlformats.org/officeDocument/2006/relationships/customXml" Target="../ink/ink74.xml"/><Relationship Id="rId44" Type="http://schemas.openxmlformats.org/officeDocument/2006/relationships/image" Target="../media/image87.png"/><Relationship Id="rId52" Type="http://schemas.openxmlformats.org/officeDocument/2006/relationships/image" Target="../media/image91.png"/><Relationship Id="rId60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E824CA-7F4A-4777-9DB3-CDFB72344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757" y="923924"/>
            <a:ext cx="9515060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5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10552A-268B-4056-9E8D-1F9930B71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35" y="304801"/>
            <a:ext cx="11370365" cy="620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1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B42846-3672-4930-82AE-9C609BEF5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71" y="1205948"/>
            <a:ext cx="8743742" cy="405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47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8805C9-0167-4E02-90C2-6A001E7D8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021" y="2198826"/>
            <a:ext cx="4283145" cy="274423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C89B350-D710-47C7-B81F-20697235E057}"/>
                  </a:ext>
                </a:extLst>
              </p14:cNvPr>
              <p14:cNvContentPartPr/>
              <p14:nvPr/>
            </p14:nvContentPartPr>
            <p14:xfrm>
              <a:off x="952461" y="3570282"/>
              <a:ext cx="63720" cy="216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C89B350-D710-47C7-B81F-20697235E0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3461" y="3561642"/>
                <a:ext cx="81360" cy="3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D1C42630-682B-431D-ABC4-B11B503A4E71}"/>
                  </a:ext>
                </a:extLst>
              </p14:cNvPr>
              <p14:cNvContentPartPr/>
              <p14:nvPr/>
            </p14:nvContentPartPr>
            <p14:xfrm>
              <a:off x="4639581" y="1940202"/>
              <a:ext cx="9000" cy="68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D1C42630-682B-431D-ABC4-B11B503A4E7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30941" y="1931562"/>
                <a:ext cx="2664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1315AA33-B90B-4E9B-996C-D14E227BE3A0}"/>
                  </a:ext>
                </a:extLst>
              </p14:cNvPr>
              <p14:cNvContentPartPr/>
              <p14:nvPr/>
            </p14:nvContentPartPr>
            <p14:xfrm>
              <a:off x="2844621" y="2944602"/>
              <a:ext cx="114840" cy="6588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1315AA33-B90B-4E9B-996C-D14E227BE3A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35621" y="2935962"/>
                <a:ext cx="132480" cy="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088F33FD-1172-44BD-85A0-2A31B0B224FA}"/>
                  </a:ext>
                </a:extLst>
              </p14:cNvPr>
              <p14:cNvContentPartPr/>
              <p14:nvPr/>
            </p14:nvContentPartPr>
            <p14:xfrm>
              <a:off x="3363741" y="4943682"/>
              <a:ext cx="8280" cy="8892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088F33FD-1172-44BD-85A0-2A31B0B224F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55101" y="4934682"/>
                <a:ext cx="25920" cy="10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C3D8E70E-DE3C-4DBE-81E2-936B96F9FBC6}"/>
                  </a:ext>
                </a:extLst>
              </p14:cNvPr>
              <p14:cNvContentPartPr/>
              <p14:nvPr/>
            </p14:nvContentPartPr>
            <p14:xfrm>
              <a:off x="746901" y="5135922"/>
              <a:ext cx="2265480" cy="70308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C3D8E70E-DE3C-4DBE-81E2-936B96F9FBC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37901" y="5127282"/>
                <a:ext cx="2283120" cy="72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56EAAFFC-DC0D-4D1B-B30F-60608FB437BD}"/>
                  </a:ext>
                </a:extLst>
              </p14:cNvPr>
              <p14:cNvContentPartPr/>
              <p14:nvPr/>
            </p14:nvContentPartPr>
            <p14:xfrm>
              <a:off x="5886981" y="1754442"/>
              <a:ext cx="12600" cy="20160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56EAAFFC-DC0D-4D1B-B30F-60608FB437B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877981" y="1745442"/>
                <a:ext cx="3024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1172F325-11DA-4248-A29D-FB291AE0ED09}"/>
                  </a:ext>
                </a:extLst>
              </p14:cNvPr>
              <p14:cNvContentPartPr/>
              <p14:nvPr/>
            </p14:nvContentPartPr>
            <p14:xfrm>
              <a:off x="4911381" y="2244042"/>
              <a:ext cx="1800" cy="8640"/>
            </p14:xfrm>
          </p:contentPart>
        </mc:Choice>
        <mc:Fallback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1172F325-11DA-4248-A29D-FB291AE0ED0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02381" y="2235402"/>
                <a:ext cx="1944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A99572FF-36B3-4415-9DA5-D2FBB91EE00B}"/>
                  </a:ext>
                </a:extLst>
              </p14:cNvPr>
              <p14:cNvContentPartPr/>
              <p14:nvPr/>
            </p14:nvContentPartPr>
            <p14:xfrm>
              <a:off x="4024341" y="4912362"/>
              <a:ext cx="416880" cy="428760"/>
            </p14:xfrm>
          </p:contentPart>
        </mc:Choice>
        <mc:Fallback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A99572FF-36B3-4415-9DA5-D2FBB91EE00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015341" y="4903362"/>
                <a:ext cx="434520" cy="44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D974F290-822B-4021-807C-38E70293C060}"/>
                  </a:ext>
                </a:extLst>
              </p14:cNvPr>
              <p14:cNvContentPartPr/>
              <p14:nvPr/>
            </p14:nvContentPartPr>
            <p14:xfrm>
              <a:off x="990261" y="2015802"/>
              <a:ext cx="465480" cy="543240"/>
            </p14:xfrm>
          </p:contentPart>
        </mc:Choice>
        <mc:Fallback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D974F290-822B-4021-807C-38E70293C060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81261" y="2007162"/>
                <a:ext cx="483120" cy="56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3501797A-0274-4B81-8D3D-25357EB77626}"/>
                  </a:ext>
                </a:extLst>
              </p14:cNvPr>
              <p14:cNvContentPartPr/>
              <p14:nvPr/>
            </p14:nvContentPartPr>
            <p14:xfrm>
              <a:off x="8008461" y="2135682"/>
              <a:ext cx="133200" cy="40680"/>
            </p14:xfrm>
          </p:contentPart>
        </mc:Choice>
        <mc:Fallback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3501797A-0274-4B81-8D3D-25357EB7762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999461" y="2127042"/>
                <a:ext cx="150840" cy="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121D3B9A-4511-4530-ACD2-D110687E2C2F}"/>
                  </a:ext>
                </a:extLst>
              </p14:cNvPr>
              <p14:cNvContentPartPr/>
              <p14:nvPr/>
            </p14:nvContentPartPr>
            <p14:xfrm>
              <a:off x="7658541" y="1740762"/>
              <a:ext cx="2302920" cy="354600"/>
            </p14:xfrm>
          </p:contentPart>
        </mc:Choice>
        <mc:Fallback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121D3B9A-4511-4530-ACD2-D110687E2C2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649901" y="1732122"/>
                <a:ext cx="2320560" cy="37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B7F7ECF9-3B4C-4E73-A0A3-6ACD69B8EB7D}"/>
                  </a:ext>
                </a:extLst>
              </p14:cNvPr>
              <p14:cNvContentPartPr/>
              <p14:nvPr/>
            </p14:nvContentPartPr>
            <p14:xfrm>
              <a:off x="7624341" y="2674962"/>
              <a:ext cx="253440" cy="44640"/>
            </p14:xfrm>
          </p:contentPart>
        </mc:Choice>
        <mc:Fallback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B7F7ECF9-3B4C-4E73-A0A3-6ACD69B8EB7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615341" y="2665962"/>
                <a:ext cx="271080" cy="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7F7064DE-42BC-4485-AA3A-F6B73A1CEAEE}"/>
                  </a:ext>
                </a:extLst>
              </p14:cNvPr>
              <p14:cNvContentPartPr/>
              <p14:nvPr/>
            </p14:nvContentPartPr>
            <p14:xfrm>
              <a:off x="7692741" y="2762082"/>
              <a:ext cx="216360" cy="24120"/>
            </p14:xfrm>
          </p:contentPart>
        </mc:Choice>
        <mc:Fallback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7F7064DE-42BC-4485-AA3A-F6B73A1CEAEE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684101" y="2753082"/>
                <a:ext cx="23400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5E1D70C7-3F82-4380-B20B-9ADD2D47A64D}"/>
                  </a:ext>
                </a:extLst>
              </p14:cNvPr>
              <p14:cNvContentPartPr/>
              <p14:nvPr/>
            </p14:nvContentPartPr>
            <p14:xfrm>
              <a:off x="8050581" y="3249522"/>
              <a:ext cx="165600" cy="37080"/>
            </p14:xfrm>
          </p:contentPart>
        </mc:Choice>
        <mc:Fallback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5E1D70C7-3F82-4380-B20B-9ADD2D47A64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041581" y="3240882"/>
                <a:ext cx="18324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F424283E-F0A1-4488-82E8-7324F715A709}"/>
                  </a:ext>
                </a:extLst>
              </p14:cNvPr>
              <p14:cNvContentPartPr/>
              <p14:nvPr/>
            </p14:nvContentPartPr>
            <p14:xfrm>
              <a:off x="8080461" y="3335202"/>
              <a:ext cx="187920" cy="33480"/>
            </p14:xfrm>
          </p:contentPart>
        </mc:Choice>
        <mc:Fallback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F424283E-F0A1-4488-82E8-7324F715A709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071461" y="3326202"/>
                <a:ext cx="205560" cy="5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4B7703D4-0358-49CB-8E16-EE74CAD60536}"/>
                  </a:ext>
                </a:extLst>
              </p14:cNvPr>
              <p14:cNvContentPartPr/>
              <p14:nvPr/>
            </p14:nvContentPartPr>
            <p14:xfrm>
              <a:off x="9462861" y="4208922"/>
              <a:ext cx="14400" cy="137520"/>
            </p14:xfrm>
          </p:contentPart>
        </mc:Choice>
        <mc:Fallback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4B7703D4-0358-49CB-8E16-EE74CAD60536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9454221" y="4200282"/>
                <a:ext cx="32040" cy="1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3CDF9E35-C420-4FBE-8748-22A1E9419947}"/>
                  </a:ext>
                </a:extLst>
              </p14:cNvPr>
              <p14:cNvContentPartPr/>
              <p14:nvPr/>
            </p14:nvContentPartPr>
            <p14:xfrm>
              <a:off x="8683461" y="4459122"/>
              <a:ext cx="97200" cy="75960"/>
            </p14:xfrm>
          </p:contentPart>
        </mc:Choice>
        <mc:Fallback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3CDF9E35-C420-4FBE-8748-22A1E9419947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674461" y="4450122"/>
                <a:ext cx="114840" cy="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07" name="Ink 206">
                <a:extLst>
                  <a:ext uri="{FF2B5EF4-FFF2-40B4-BE49-F238E27FC236}">
                    <a16:creationId xmlns:a16="http://schemas.microsoft.com/office/drawing/2014/main" id="{8A847EB8-B48E-427D-A9FE-41CB583A8643}"/>
                  </a:ext>
                </a:extLst>
              </p14:cNvPr>
              <p14:cNvContentPartPr/>
              <p14:nvPr/>
            </p14:nvContentPartPr>
            <p14:xfrm>
              <a:off x="8237061" y="4091562"/>
              <a:ext cx="1091160" cy="305640"/>
            </p14:xfrm>
          </p:contentPart>
        </mc:Choice>
        <mc:Fallback>
          <p:pic>
            <p:nvPicPr>
              <p:cNvPr id="207" name="Ink 206">
                <a:extLst>
                  <a:ext uri="{FF2B5EF4-FFF2-40B4-BE49-F238E27FC236}">
                    <a16:creationId xmlns:a16="http://schemas.microsoft.com/office/drawing/2014/main" id="{8A847EB8-B48E-427D-A9FE-41CB583A8643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228061" y="4082573"/>
                <a:ext cx="1108800" cy="3232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4515327B-ADE1-4112-8CD2-E941408290E9}"/>
                  </a:ext>
                </a:extLst>
              </p14:cNvPr>
              <p14:cNvContentPartPr/>
              <p14:nvPr/>
            </p14:nvContentPartPr>
            <p14:xfrm>
              <a:off x="9609021" y="3918042"/>
              <a:ext cx="858600" cy="374400"/>
            </p14:xfrm>
          </p:contentPart>
        </mc:Choice>
        <mc:Fallback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4515327B-ADE1-4112-8CD2-E941408290E9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9600377" y="3909042"/>
                <a:ext cx="876247" cy="39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10" name="Ink 209">
                <a:extLst>
                  <a:ext uri="{FF2B5EF4-FFF2-40B4-BE49-F238E27FC236}">
                    <a16:creationId xmlns:a16="http://schemas.microsoft.com/office/drawing/2014/main" id="{7FC28BE2-54B6-4183-9FA6-A73C7DD6BAFC}"/>
                  </a:ext>
                </a:extLst>
              </p14:cNvPr>
              <p14:cNvContentPartPr/>
              <p14:nvPr/>
            </p14:nvContentPartPr>
            <p14:xfrm>
              <a:off x="10741581" y="3822282"/>
              <a:ext cx="555840" cy="451440"/>
            </p14:xfrm>
          </p:contentPart>
        </mc:Choice>
        <mc:Fallback>
          <p:pic>
            <p:nvPicPr>
              <p:cNvPr id="210" name="Ink 209">
                <a:extLst>
                  <a:ext uri="{FF2B5EF4-FFF2-40B4-BE49-F238E27FC236}">
                    <a16:creationId xmlns:a16="http://schemas.microsoft.com/office/drawing/2014/main" id="{7FC28BE2-54B6-4183-9FA6-A73C7DD6BAFC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0732581" y="3813282"/>
                <a:ext cx="573480" cy="46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11" name="Ink 210">
                <a:extLst>
                  <a:ext uri="{FF2B5EF4-FFF2-40B4-BE49-F238E27FC236}">
                    <a16:creationId xmlns:a16="http://schemas.microsoft.com/office/drawing/2014/main" id="{2F82C513-33EA-410F-823D-9C291032FC21}"/>
                  </a:ext>
                </a:extLst>
              </p14:cNvPr>
              <p14:cNvContentPartPr/>
              <p14:nvPr/>
            </p14:nvContentPartPr>
            <p14:xfrm>
              <a:off x="10615941" y="1702962"/>
              <a:ext cx="527040" cy="481680"/>
            </p14:xfrm>
          </p:contentPart>
        </mc:Choice>
        <mc:Fallback>
          <p:pic>
            <p:nvPicPr>
              <p:cNvPr id="211" name="Ink 210">
                <a:extLst>
                  <a:ext uri="{FF2B5EF4-FFF2-40B4-BE49-F238E27FC236}">
                    <a16:creationId xmlns:a16="http://schemas.microsoft.com/office/drawing/2014/main" id="{2F82C513-33EA-410F-823D-9C291032FC21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0607301" y="1693962"/>
                <a:ext cx="544680" cy="49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12" name="Ink 211">
                <a:extLst>
                  <a:ext uri="{FF2B5EF4-FFF2-40B4-BE49-F238E27FC236}">
                    <a16:creationId xmlns:a16="http://schemas.microsoft.com/office/drawing/2014/main" id="{1FACBE2C-9D74-4C3C-82E5-DAFD8A36B08E}"/>
                  </a:ext>
                </a:extLst>
              </p14:cNvPr>
              <p14:cNvContentPartPr/>
              <p14:nvPr/>
            </p14:nvContentPartPr>
            <p14:xfrm>
              <a:off x="8441541" y="3020562"/>
              <a:ext cx="501480" cy="400680"/>
            </p14:xfrm>
          </p:contentPart>
        </mc:Choice>
        <mc:Fallback>
          <p:pic>
            <p:nvPicPr>
              <p:cNvPr id="212" name="Ink 211">
                <a:extLst>
                  <a:ext uri="{FF2B5EF4-FFF2-40B4-BE49-F238E27FC236}">
                    <a16:creationId xmlns:a16="http://schemas.microsoft.com/office/drawing/2014/main" id="{1FACBE2C-9D74-4C3C-82E5-DAFD8A36B08E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432547" y="3011570"/>
                <a:ext cx="519107" cy="4183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214" name="Ink 213">
                <a:extLst>
                  <a:ext uri="{FF2B5EF4-FFF2-40B4-BE49-F238E27FC236}">
                    <a16:creationId xmlns:a16="http://schemas.microsoft.com/office/drawing/2014/main" id="{CB61178E-34AF-461B-BFB2-C61F27F4A657}"/>
                  </a:ext>
                </a:extLst>
              </p14:cNvPr>
              <p14:cNvContentPartPr/>
              <p14:nvPr/>
            </p14:nvContentPartPr>
            <p14:xfrm>
              <a:off x="8122221" y="2411082"/>
              <a:ext cx="510840" cy="391320"/>
            </p14:xfrm>
          </p:contentPart>
        </mc:Choice>
        <mc:Fallback>
          <p:pic>
            <p:nvPicPr>
              <p:cNvPr id="214" name="Ink 213">
                <a:extLst>
                  <a:ext uri="{FF2B5EF4-FFF2-40B4-BE49-F238E27FC236}">
                    <a16:creationId xmlns:a16="http://schemas.microsoft.com/office/drawing/2014/main" id="{CB61178E-34AF-461B-BFB2-C61F27F4A657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8113581" y="2402442"/>
                <a:ext cx="528480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227" name="Ink 226">
                <a:extLst>
                  <a:ext uri="{FF2B5EF4-FFF2-40B4-BE49-F238E27FC236}">
                    <a16:creationId xmlns:a16="http://schemas.microsoft.com/office/drawing/2014/main" id="{D32F0369-9451-424D-93C4-3101CC391094}"/>
                  </a:ext>
                </a:extLst>
              </p14:cNvPr>
              <p14:cNvContentPartPr/>
              <p14:nvPr/>
            </p14:nvContentPartPr>
            <p14:xfrm>
              <a:off x="8340021" y="4874922"/>
              <a:ext cx="229680" cy="34200"/>
            </p14:xfrm>
          </p:contentPart>
        </mc:Choice>
        <mc:Fallback>
          <p:pic>
            <p:nvPicPr>
              <p:cNvPr id="227" name="Ink 226">
                <a:extLst>
                  <a:ext uri="{FF2B5EF4-FFF2-40B4-BE49-F238E27FC236}">
                    <a16:creationId xmlns:a16="http://schemas.microsoft.com/office/drawing/2014/main" id="{D32F0369-9451-424D-93C4-3101CC391094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8331021" y="4866282"/>
                <a:ext cx="24732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D219756C-ADD4-4DF6-8E83-1FEDE05B92C1}"/>
                  </a:ext>
                </a:extLst>
              </p14:cNvPr>
              <p14:cNvContentPartPr/>
              <p14:nvPr/>
            </p14:nvContentPartPr>
            <p14:xfrm>
              <a:off x="8371341" y="4985442"/>
              <a:ext cx="187200" cy="13680"/>
            </p14:xfrm>
          </p:contentPart>
        </mc:Choice>
        <mc:Fallback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D219756C-ADD4-4DF6-8E83-1FEDE05B92C1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8362341" y="4976442"/>
                <a:ext cx="20484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DFAB6537-95FA-4F38-BAEC-560486770B10}"/>
                  </a:ext>
                </a:extLst>
              </p14:cNvPr>
              <p14:cNvContentPartPr/>
              <p14:nvPr/>
            </p14:nvContentPartPr>
            <p14:xfrm>
              <a:off x="8378181" y="5446962"/>
              <a:ext cx="218520" cy="16200"/>
            </p14:xfrm>
          </p:contentPart>
        </mc:Choice>
        <mc:Fallback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DFAB6537-95FA-4F38-BAEC-560486770B10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8369541" y="5437962"/>
                <a:ext cx="23616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247" name="Ink 246">
                <a:extLst>
                  <a:ext uri="{FF2B5EF4-FFF2-40B4-BE49-F238E27FC236}">
                    <a16:creationId xmlns:a16="http://schemas.microsoft.com/office/drawing/2014/main" id="{82E20352-9906-4DB6-8F3A-9CD2F0AA790D}"/>
                  </a:ext>
                </a:extLst>
              </p14:cNvPr>
              <p14:cNvContentPartPr/>
              <p14:nvPr/>
            </p14:nvContentPartPr>
            <p14:xfrm>
              <a:off x="8430381" y="5526882"/>
              <a:ext cx="260640" cy="42120"/>
            </p14:xfrm>
          </p:contentPart>
        </mc:Choice>
        <mc:Fallback>
          <p:pic>
            <p:nvPicPr>
              <p:cNvPr id="247" name="Ink 246">
                <a:extLst>
                  <a:ext uri="{FF2B5EF4-FFF2-40B4-BE49-F238E27FC236}">
                    <a16:creationId xmlns:a16="http://schemas.microsoft.com/office/drawing/2014/main" id="{82E20352-9906-4DB6-8F3A-9CD2F0AA790D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8421381" y="5518242"/>
                <a:ext cx="27828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248" name="Ink 247">
                <a:extLst>
                  <a:ext uri="{FF2B5EF4-FFF2-40B4-BE49-F238E27FC236}">
                    <a16:creationId xmlns:a16="http://schemas.microsoft.com/office/drawing/2014/main" id="{442700BC-8505-4525-BA8F-FB5996C24EC7}"/>
                  </a:ext>
                </a:extLst>
              </p14:cNvPr>
              <p14:cNvContentPartPr/>
              <p14:nvPr/>
            </p14:nvContentPartPr>
            <p14:xfrm>
              <a:off x="8928621" y="5306202"/>
              <a:ext cx="206640" cy="288720"/>
            </p14:xfrm>
          </p:contentPart>
        </mc:Choice>
        <mc:Fallback>
          <p:pic>
            <p:nvPicPr>
              <p:cNvPr id="248" name="Ink 247">
                <a:extLst>
                  <a:ext uri="{FF2B5EF4-FFF2-40B4-BE49-F238E27FC236}">
                    <a16:creationId xmlns:a16="http://schemas.microsoft.com/office/drawing/2014/main" id="{442700BC-8505-4525-BA8F-FB5996C24EC7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8919621" y="5297202"/>
                <a:ext cx="22428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249" name="Ink 248">
                <a:extLst>
                  <a:ext uri="{FF2B5EF4-FFF2-40B4-BE49-F238E27FC236}">
                    <a16:creationId xmlns:a16="http://schemas.microsoft.com/office/drawing/2014/main" id="{890D18C0-7025-4044-9A64-ED92994CD6AD}"/>
                  </a:ext>
                </a:extLst>
              </p14:cNvPr>
              <p14:cNvContentPartPr/>
              <p14:nvPr/>
            </p14:nvContentPartPr>
            <p14:xfrm>
              <a:off x="9269541" y="5342922"/>
              <a:ext cx="207360" cy="193680"/>
            </p14:xfrm>
          </p:contentPart>
        </mc:Choice>
        <mc:Fallback>
          <p:pic>
            <p:nvPicPr>
              <p:cNvPr id="249" name="Ink 248">
                <a:extLst>
                  <a:ext uri="{FF2B5EF4-FFF2-40B4-BE49-F238E27FC236}">
                    <a16:creationId xmlns:a16="http://schemas.microsoft.com/office/drawing/2014/main" id="{890D18C0-7025-4044-9A64-ED92994CD6AD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9260901" y="5333922"/>
                <a:ext cx="22500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250" name="Ink 249">
                <a:extLst>
                  <a:ext uri="{FF2B5EF4-FFF2-40B4-BE49-F238E27FC236}">
                    <a16:creationId xmlns:a16="http://schemas.microsoft.com/office/drawing/2014/main" id="{EA51F94A-BDC6-4691-925B-4BAA7E8C06F4}"/>
                  </a:ext>
                </a:extLst>
              </p14:cNvPr>
              <p14:cNvContentPartPr/>
              <p14:nvPr/>
            </p14:nvContentPartPr>
            <p14:xfrm>
              <a:off x="9450981" y="5216202"/>
              <a:ext cx="104400" cy="88200"/>
            </p14:xfrm>
          </p:contentPart>
        </mc:Choice>
        <mc:Fallback>
          <p:pic>
            <p:nvPicPr>
              <p:cNvPr id="250" name="Ink 249">
                <a:extLst>
                  <a:ext uri="{FF2B5EF4-FFF2-40B4-BE49-F238E27FC236}">
                    <a16:creationId xmlns:a16="http://schemas.microsoft.com/office/drawing/2014/main" id="{EA51F94A-BDC6-4691-925B-4BAA7E8C06F4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9441981" y="5207202"/>
                <a:ext cx="122040" cy="10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251" name="Ink 250">
                <a:extLst>
                  <a:ext uri="{FF2B5EF4-FFF2-40B4-BE49-F238E27FC236}">
                    <a16:creationId xmlns:a16="http://schemas.microsoft.com/office/drawing/2014/main" id="{77A0F6A1-60BD-4043-AD76-CBD7D5D61A1A}"/>
                  </a:ext>
                </a:extLst>
              </p14:cNvPr>
              <p14:cNvContentPartPr/>
              <p14:nvPr/>
            </p14:nvContentPartPr>
            <p14:xfrm>
              <a:off x="6172101" y="5330322"/>
              <a:ext cx="1994040" cy="525600"/>
            </p14:xfrm>
          </p:contentPart>
        </mc:Choice>
        <mc:Fallback>
          <p:pic>
            <p:nvPicPr>
              <p:cNvPr id="251" name="Ink 250">
                <a:extLst>
                  <a:ext uri="{FF2B5EF4-FFF2-40B4-BE49-F238E27FC236}">
                    <a16:creationId xmlns:a16="http://schemas.microsoft.com/office/drawing/2014/main" id="{77A0F6A1-60BD-4043-AD76-CBD7D5D61A1A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6163101" y="5321322"/>
                <a:ext cx="2011680" cy="5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252" name="Ink 251">
                <a:extLst>
                  <a:ext uri="{FF2B5EF4-FFF2-40B4-BE49-F238E27FC236}">
                    <a16:creationId xmlns:a16="http://schemas.microsoft.com/office/drawing/2014/main" id="{A0902395-2CD1-46F7-86BE-7F62D2BE4BF7}"/>
                  </a:ext>
                </a:extLst>
              </p14:cNvPr>
              <p14:cNvContentPartPr/>
              <p14:nvPr/>
            </p14:nvContentPartPr>
            <p14:xfrm>
              <a:off x="8675541" y="4682322"/>
              <a:ext cx="615600" cy="362520"/>
            </p14:xfrm>
          </p:contentPart>
        </mc:Choice>
        <mc:Fallback>
          <p:pic>
            <p:nvPicPr>
              <p:cNvPr id="252" name="Ink 251">
                <a:extLst>
                  <a:ext uri="{FF2B5EF4-FFF2-40B4-BE49-F238E27FC236}">
                    <a16:creationId xmlns:a16="http://schemas.microsoft.com/office/drawing/2014/main" id="{A0902395-2CD1-46F7-86BE-7F62D2BE4BF7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666896" y="4673313"/>
                <a:ext cx="633250" cy="3801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253" name="Ink 252">
                <a:extLst>
                  <a:ext uri="{FF2B5EF4-FFF2-40B4-BE49-F238E27FC236}">
                    <a16:creationId xmlns:a16="http://schemas.microsoft.com/office/drawing/2014/main" id="{50DD43A2-AB07-420E-A8E7-3D8361C4A45F}"/>
                  </a:ext>
                </a:extLst>
              </p14:cNvPr>
              <p14:cNvContentPartPr/>
              <p14:nvPr/>
            </p14:nvContentPartPr>
            <p14:xfrm>
              <a:off x="5972301" y="4734162"/>
              <a:ext cx="2009160" cy="353520"/>
            </p14:xfrm>
          </p:contentPart>
        </mc:Choice>
        <mc:Fallback>
          <p:pic>
            <p:nvPicPr>
              <p:cNvPr id="253" name="Ink 252">
                <a:extLst>
                  <a:ext uri="{FF2B5EF4-FFF2-40B4-BE49-F238E27FC236}">
                    <a16:creationId xmlns:a16="http://schemas.microsoft.com/office/drawing/2014/main" id="{50DD43A2-AB07-420E-A8E7-3D8361C4A45F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5963659" y="4725162"/>
                <a:ext cx="2026803" cy="37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259" name="Ink 258">
                <a:extLst>
                  <a:ext uri="{FF2B5EF4-FFF2-40B4-BE49-F238E27FC236}">
                    <a16:creationId xmlns:a16="http://schemas.microsoft.com/office/drawing/2014/main" id="{150EDFA0-98F7-41FF-A006-EF68579E302E}"/>
                  </a:ext>
                </a:extLst>
              </p14:cNvPr>
              <p14:cNvContentPartPr/>
              <p14:nvPr/>
            </p14:nvContentPartPr>
            <p14:xfrm>
              <a:off x="1129941" y="3070242"/>
              <a:ext cx="2798280" cy="1711080"/>
            </p14:xfrm>
          </p:contentPart>
        </mc:Choice>
        <mc:Fallback>
          <p:pic>
            <p:nvPicPr>
              <p:cNvPr id="259" name="Ink 258">
                <a:extLst>
                  <a:ext uri="{FF2B5EF4-FFF2-40B4-BE49-F238E27FC236}">
                    <a16:creationId xmlns:a16="http://schemas.microsoft.com/office/drawing/2014/main" id="{150EDFA0-98F7-41FF-A006-EF68579E302E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120942" y="3061242"/>
                <a:ext cx="2815918" cy="172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270" name="Ink 269">
                <a:extLst>
                  <a:ext uri="{FF2B5EF4-FFF2-40B4-BE49-F238E27FC236}">
                    <a16:creationId xmlns:a16="http://schemas.microsoft.com/office/drawing/2014/main" id="{7DAE0330-13AB-4EBF-9D07-C9346F207E50}"/>
                  </a:ext>
                </a:extLst>
              </p14:cNvPr>
              <p14:cNvContentPartPr/>
              <p14:nvPr/>
            </p14:nvContentPartPr>
            <p14:xfrm>
              <a:off x="4200381" y="2455002"/>
              <a:ext cx="2172960" cy="395640"/>
            </p14:xfrm>
          </p:contentPart>
        </mc:Choice>
        <mc:Fallback>
          <p:pic>
            <p:nvPicPr>
              <p:cNvPr id="270" name="Ink 269">
                <a:extLst>
                  <a:ext uri="{FF2B5EF4-FFF2-40B4-BE49-F238E27FC236}">
                    <a16:creationId xmlns:a16="http://schemas.microsoft.com/office/drawing/2014/main" id="{7DAE0330-13AB-4EBF-9D07-C9346F207E50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4191741" y="2446002"/>
                <a:ext cx="2190600" cy="41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271" name="Ink 270">
                <a:extLst>
                  <a:ext uri="{FF2B5EF4-FFF2-40B4-BE49-F238E27FC236}">
                    <a16:creationId xmlns:a16="http://schemas.microsoft.com/office/drawing/2014/main" id="{1ED10191-D0DE-4C2E-ACA7-1B6DA27D1EC0}"/>
                  </a:ext>
                </a:extLst>
              </p14:cNvPr>
              <p14:cNvContentPartPr/>
              <p14:nvPr/>
            </p14:nvContentPartPr>
            <p14:xfrm>
              <a:off x="6479901" y="2556882"/>
              <a:ext cx="947520" cy="392760"/>
            </p14:xfrm>
          </p:contentPart>
        </mc:Choice>
        <mc:Fallback>
          <p:pic>
            <p:nvPicPr>
              <p:cNvPr id="271" name="Ink 270">
                <a:extLst>
                  <a:ext uri="{FF2B5EF4-FFF2-40B4-BE49-F238E27FC236}">
                    <a16:creationId xmlns:a16="http://schemas.microsoft.com/office/drawing/2014/main" id="{1ED10191-D0DE-4C2E-ACA7-1B6DA27D1EC0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6470904" y="2548242"/>
                <a:ext cx="965153" cy="4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278" name="Ink 277">
                <a:extLst>
                  <a:ext uri="{FF2B5EF4-FFF2-40B4-BE49-F238E27FC236}">
                    <a16:creationId xmlns:a16="http://schemas.microsoft.com/office/drawing/2014/main" id="{07BDA52C-CD56-4873-B3FC-790810A1AB0C}"/>
                  </a:ext>
                </a:extLst>
              </p14:cNvPr>
              <p14:cNvContentPartPr/>
              <p14:nvPr/>
            </p14:nvContentPartPr>
            <p14:xfrm>
              <a:off x="5276781" y="3050082"/>
              <a:ext cx="2502720" cy="531720"/>
            </p14:xfrm>
          </p:contentPart>
        </mc:Choice>
        <mc:Fallback>
          <p:pic>
            <p:nvPicPr>
              <p:cNvPr id="278" name="Ink 277">
                <a:extLst>
                  <a:ext uri="{FF2B5EF4-FFF2-40B4-BE49-F238E27FC236}">
                    <a16:creationId xmlns:a16="http://schemas.microsoft.com/office/drawing/2014/main" id="{07BDA52C-CD56-4873-B3FC-790810A1AB0C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5268141" y="3041088"/>
                <a:ext cx="2520360" cy="5493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291" name="Ink 290">
                <a:extLst>
                  <a:ext uri="{FF2B5EF4-FFF2-40B4-BE49-F238E27FC236}">
                    <a16:creationId xmlns:a16="http://schemas.microsoft.com/office/drawing/2014/main" id="{DC879B87-474E-4BAC-A5FD-1DB0790A02E1}"/>
                  </a:ext>
                </a:extLst>
              </p14:cNvPr>
              <p14:cNvContentPartPr/>
              <p14:nvPr/>
            </p14:nvContentPartPr>
            <p14:xfrm>
              <a:off x="5451381" y="5886522"/>
              <a:ext cx="86040" cy="32400"/>
            </p14:xfrm>
          </p:contentPart>
        </mc:Choice>
        <mc:Fallback>
          <p:pic>
            <p:nvPicPr>
              <p:cNvPr id="291" name="Ink 290">
                <a:extLst>
                  <a:ext uri="{FF2B5EF4-FFF2-40B4-BE49-F238E27FC236}">
                    <a16:creationId xmlns:a16="http://schemas.microsoft.com/office/drawing/2014/main" id="{DC879B87-474E-4BAC-A5FD-1DB0790A02E1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5442741" y="5877882"/>
                <a:ext cx="10368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294" name="Ink 293">
                <a:extLst>
                  <a:ext uri="{FF2B5EF4-FFF2-40B4-BE49-F238E27FC236}">
                    <a16:creationId xmlns:a16="http://schemas.microsoft.com/office/drawing/2014/main" id="{44DD6B18-05F4-4CF9-BB75-57C0F7A7D493}"/>
                  </a:ext>
                </a:extLst>
              </p14:cNvPr>
              <p14:cNvContentPartPr/>
              <p14:nvPr/>
            </p14:nvContentPartPr>
            <p14:xfrm>
              <a:off x="5143581" y="5529402"/>
              <a:ext cx="871200" cy="270360"/>
            </p14:xfrm>
          </p:contentPart>
        </mc:Choice>
        <mc:Fallback>
          <p:pic>
            <p:nvPicPr>
              <p:cNvPr id="294" name="Ink 293">
                <a:extLst>
                  <a:ext uri="{FF2B5EF4-FFF2-40B4-BE49-F238E27FC236}">
                    <a16:creationId xmlns:a16="http://schemas.microsoft.com/office/drawing/2014/main" id="{44DD6B18-05F4-4CF9-BB75-57C0F7A7D493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5134581" y="5520762"/>
                <a:ext cx="88884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296" name="Ink 295">
                <a:extLst>
                  <a:ext uri="{FF2B5EF4-FFF2-40B4-BE49-F238E27FC236}">
                    <a16:creationId xmlns:a16="http://schemas.microsoft.com/office/drawing/2014/main" id="{9FAF5C52-9F1A-4A87-85DA-9D1F3F54D3BC}"/>
                  </a:ext>
                </a:extLst>
              </p14:cNvPr>
              <p14:cNvContentPartPr/>
              <p14:nvPr/>
            </p14:nvContentPartPr>
            <p14:xfrm>
              <a:off x="4972941" y="4728762"/>
              <a:ext cx="869400" cy="381240"/>
            </p14:xfrm>
          </p:contentPart>
        </mc:Choice>
        <mc:Fallback>
          <p:pic>
            <p:nvPicPr>
              <p:cNvPr id="296" name="Ink 295">
                <a:extLst>
                  <a:ext uri="{FF2B5EF4-FFF2-40B4-BE49-F238E27FC236}">
                    <a16:creationId xmlns:a16="http://schemas.microsoft.com/office/drawing/2014/main" id="{9FAF5C52-9F1A-4A87-85DA-9D1F3F54D3BC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4964301" y="4720122"/>
                <a:ext cx="887040" cy="39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658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458F4E-EA2F-4C41-A9A9-0ED1414D1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940" y="1028078"/>
            <a:ext cx="5026508" cy="240092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146151B-8C14-4B65-9B97-95D36B918E12}"/>
                  </a:ext>
                </a:extLst>
              </p14:cNvPr>
              <p14:cNvContentPartPr/>
              <p14:nvPr/>
            </p14:nvContentPartPr>
            <p14:xfrm>
              <a:off x="7870581" y="1676322"/>
              <a:ext cx="182520" cy="1011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146151B-8C14-4B65-9B97-95D36B918E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61581" y="1667322"/>
                <a:ext cx="20016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C714ABF-12C4-4604-A1CA-4F1866124738}"/>
                  </a:ext>
                </a:extLst>
              </p14:cNvPr>
              <p14:cNvContentPartPr/>
              <p14:nvPr/>
            </p14:nvContentPartPr>
            <p14:xfrm>
              <a:off x="7952301" y="1885842"/>
              <a:ext cx="6120" cy="280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C714ABF-12C4-4604-A1CA-4F18661247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43301" y="1876842"/>
                <a:ext cx="2376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BBD3B00-B7EE-4233-9CA1-26263DFB643D}"/>
                  </a:ext>
                </a:extLst>
              </p14:cNvPr>
              <p14:cNvContentPartPr/>
              <p14:nvPr/>
            </p14:nvContentPartPr>
            <p14:xfrm>
              <a:off x="7947981" y="1958202"/>
              <a:ext cx="1800" cy="46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BBD3B00-B7EE-4233-9CA1-26263DFB643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38981" y="1949202"/>
                <a:ext cx="19440" cy="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1DBBCE2-8F57-41B5-9CB3-B944C698F123}"/>
                  </a:ext>
                </a:extLst>
              </p14:cNvPr>
              <p14:cNvContentPartPr/>
              <p14:nvPr/>
            </p14:nvContentPartPr>
            <p14:xfrm>
              <a:off x="5177781" y="877842"/>
              <a:ext cx="30240" cy="2055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1DBBCE2-8F57-41B5-9CB3-B944C698F12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69141" y="869202"/>
                <a:ext cx="47880" cy="2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0FDB8E9-CD8A-4607-9DE2-C68D2E276DAA}"/>
                  </a:ext>
                </a:extLst>
              </p14:cNvPr>
              <p14:cNvContentPartPr/>
              <p14:nvPr/>
            </p14:nvContentPartPr>
            <p14:xfrm>
              <a:off x="5198301" y="1136322"/>
              <a:ext cx="71280" cy="644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0FDB8E9-CD8A-4607-9DE2-C68D2E276DA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189661" y="1127322"/>
                <a:ext cx="8892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FFE9BA6-FD48-4FEB-B268-464C3259BB18}"/>
                  </a:ext>
                </a:extLst>
              </p14:cNvPr>
              <p14:cNvContentPartPr/>
              <p14:nvPr/>
            </p14:nvContentPartPr>
            <p14:xfrm>
              <a:off x="4962501" y="1046322"/>
              <a:ext cx="121680" cy="9432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FFE9BA6-FD48-4FEB-B268-464C3259BB1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953861" y="1037322"/>
                <a:ext cx="139320" cy="11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2123EE0-D25A-44FB-8258-21A342768CC8}"/>
                  </a:ext>
                </a:extLst>
              </p14:cNvPr>
              <p14:cNvContentPartPr/>
              <p14:nvPr/>
            </p14:nvContentPartPr>
            <p14:xfrm>
              <a:off x="4941981" y="935442"/>
              <a:ext cx="10440" cy="122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2123EE0-D25A-44FB-8258-21A342768CC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32981" y="926442"/>
                <a:ext cx="28080" cy="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27D4F98-99CD-4CDE-AFF7-6B560D93C785}"/>
                  </a:ext>
                </a:extLst>
              </p14:cNvPr>
              <p14:cNvContentPartPr/>
              <p14:nvPr/>
            </p14:nvContentPartPr>
            <p14:xfrm>
              <a:off x="4797981" y="909522"/>
              <a:ext cx="67320" cy="1504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27D4F98-99CD-4CDE-AFF7-6B560D93C78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88981" y="900522"/>
                <a:ext cx="8496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A857FDE5-40C8-45AF-BF08-D1597B7DAB53}"/>
                  </a:ext>
                </a:extLst>
              </p14:cNvPr>
              <p14:cNvContentPartPr/>
              <p14:nvPr/>
            </p14:nvContentPartPr>
            <p14:xfrm>
              <a:off x="686061" y="673362"/>
              <a:ext cx="3943080" cy="69804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A857FDE5-40C8-45AF-BF08-D1597B7DAB53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77421" y="664718"/>
                <a:ext cx="3960720" cy="7156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301625D3-B2A1-4853-A0A9-006361065FCD}"/>
                  </a:ext>
                </a:extLst>
              </p14:cNvPr>
              <p14:cNvContentPartPr/>
              <p14:nvPr/>
            </p14:nvContentPartPr>
            <p14:xfrm>
              <a:off x="489141" y="1454922"/>
              <a:ext cx="4911480" cy="106848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301625D3-B2A1-4853-A0A9-006361065FCD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80501" y="1445922"/>
                <a:ext cx="4929120" cy="10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2B0DA58F-B3B8-48BC-846C-1EDDE3B14B27}"/>
                  </a:ext>
                </a:extLst>
              </p14:cNvPr>
              <p14:cNvContentPartPr/>
              <p14:nvPr/>
            </p14:nvContentPartPr>
            <p14:xfrm>
              <a:off x="3082581" y="2679282"/>
              <a:ext cx="2401200" cy="365040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2B0DA58F-B3B8-48BC-846C-1EDDE3B14B27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073941" y="2670633"/>
                <a:ext cx="2418840" cy="382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396B0F96-4B24-4821-A113-86B3E2975D7A}"/>
                  </a:ext>
                </a:extLst>
              </p14:cNvPr>
              <p14:cNvContentPartPr/>
              <p14:nvPr/>
            </p14:nvContentPartPr>
            <p14:xfrm>
              <a:off x="3820221" y="3189402"/>
              <a:ext cx="2034720" cy="61776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396B0F96-4B24-4821-A113-86B3E2975D7A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811221" y="3180762"/>
                <a:ext cx="2052360" cy="63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CC613397-1134-4179-9E91-2C88BE71448C}"/>
                  </a:ext>
                </a:extLst>
              </p14:cNvPr>
              <p14:cNvContentPartPr/>
              <p14:nvPr/>
            </p14:nvContentPartPr>
            <p14:xfrm>
              <a:off x="3302181" y="4146642"/>
              <a:ext cx="482040" cy="35640"/>
            </p14:xfrm>
          </p:contentPart>
        </mc:Choice>
        <mc:Fallback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CC613397-1134-4179-9E91-2C88BE71448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293181" y="4138002"/>
                <a:ext cx="499680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18905E13-83FC-46AF-8D7F-7D59A41EDFEC}"/>
                  </a:ext>
                </a:extLst>
              </p14:cNvPr>
              <p14:cNvContentPartPr/>
              <p14:nvPr/>
            </p14:nvContentPartPr>
            <p14:xfrm>
              <a:off x="3309741" y="4257522"/>
              <a:ext cx="439200" cy="36360"/>
            </p14:xfrm>
          </p:contentPart>
        </mc:Choice>
        <mc:Fallback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18905E13-83FC-46AF-8D7F-7D59A41EDFEC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3301101" y="4248882"/>
                <a:ext cx="45684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91B4C906-92D8-4D29-8829-3FC750ED6B9B}"/>
                  </a:ext>
                </a:extLst>
              </p14:cNvPr>
              <p14:cNvContentPartPr/>
              <p14:nvPr/>
            </p14:nvContentPartPr>
            <p14:xfrm>
              <a:off x="1773621" y="4109202"/>
              <a:ext cx="1171440" cy="316080"/>
            </p14:xfrm>
          </p:contentPart>
        </mc:Choice>
        <mc:Fallback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91B4C906-92D8-4D29-8829-3FC750ED6B9B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764621" y="4100562"/>
                <a:ext cx="118908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2115B3A1-4B91-4C79-BB1F-E2440B44C829}"/>
                  </a:ext>
                </a:extLst>
              </p14:cNvPr>
              <p14:cNvContentPartPr/>
              <p14:nvPr/>
            </p14:nvContentPartPr>
            <p14:xfrm>
              <a:off x="2257821" y="3988962"/>
              <a:ext cx="65160" cy="39960"/>
            </p14:xfrm>
          </p:contentPart>
        </mc:Choice>
        <mc:Fallback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2115B3A1-4B91-4C79-BB1F-E2440B44C82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249181" y="3980322"/>
                <a:ext cx="8280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C8F3555A-3570-498D-86B5-BB79474DB8A1}"/>
                  </a:ext>
                </a:extLst>
              </p14:cNvPr>
              <p14:cNvContentPartPr/>
              <p14:nvPr/>
            </p14:nvContentPartPr>
            <p14:xfrm>
              <a:off x="692181" y="3324042"/>
              <a:ext cx="2953080" cy="551160"/>
            </p14:xfrm>
          </p:contentPart>
        </mc:Choice>
        <mc:Fallback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C8F3555A-3570-498D-86B5-BB79474DB8A1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83541" y="3315048"/>
                <a:ext cx="2970720" cy="56878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386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A74522-C8FB-460F-96A7-C62ECBB95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61" y="424069"/>
            <a:ext cx="11211339" cy="621526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95E39CB-37E1-40BE-8BA6-5BEDD930A4B6}"/>
                  </a:ext>
                </a:extLst>
              </p14:cNvPr>
              <p14:cNvContentPartPr/>
              <p14:nvPr/>
            </p14:nvContentPartPr>
            <p14:xfrm>
              <a:off x="8981901" y="2228562"/>
              <a:ext cx="477000" cy="1209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95E39CB-37E1-40BE-8BA6-5BEDD930A4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73261" y="2219922"/>
                <a:ext cx="49464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EF39C25-2AA1-4701-92E1-7AA37140B2B2}"/>
                  </a:ext>
                </a:extLst>
              </p14:cNvPr>
              <p14:cNvContentPartPr/>
              <p14:nvPr/>
            </p14:nvContentPartPr>
            <p14:xfrm>
              <a:off x="9532701" y="2197242"/>
              <a:ext cx="347040" cy="1677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EF39C25-2AA1-4701-92E1-7AA37140B2B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524061" y="2188602"/>
                <a:ext cx="364680" cy="18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220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3B0B48-9773-40E3-B977-8F1AE017E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461" y="569843"/>
            <a:ext cx="10243930" cy="5870714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E6260038-F21D-4FBF-A9EB-2CB7F651430E}"/>
              </a:ext>
            </a:extLst>
          </p:cNvPr>
          <p:cNvSpPr/>
          <p:nvPr/>
        </p:nvSpPr>
        <p:spPr>
          <a:xfrm>
            <a:off x="4319541" y="3613842"/>
            <a:ext cx="4108842" cy="181993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7F07EBBC-E876-4D15-867A-D15A974A539A}"/>
                  </a:ext>
                </a:extLst>
              </p14:cNvPr>
              <p14:cNvContentPartPr/>
              <p14:nvPr/>
            </p14:nvContentPartPr>
            <p14:xfrm>
              <a:off x="5871141" y="2719602"/>
              <a:ext cx="35280" cy="16920"/>
            </p14:xfrm>
          </p:contentPart>
        </mc:Choice>
        <mc:Fallback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7F07EBBC-E876-4D15-867A-D15A974A53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62501" y="2710962"/>
                <a:ext cx="5292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ED3A562B-6C49-4C65-BFC6-CC4086AA03E0}"/>
                  </a:ext>
                </a:extLst>
              </p14:cNvPr>
              <p14:cNvContentPartPr/>
              <p14:nvPr/>
            </p14:nvContentPartPr>
            <p14:xfrm>
              <a:off x="5498541" y="3878442"/>
              <a:ext cx="206640" cy="19080"/>
            </p14:xfrm>
          </p:contentPart>
        </mc:Choice>
        <mc:Fallback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ED3A562B-6C49-4C65-BFC6-CC4086AA03E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89541" y="3869802"/>
                <a:ext cx="22428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11210300-43E0-4B99-9AB5-F98AAA874C0D}"/>
                  </a:ext>
                </a:extLst>
              </p14:cNvPr>
              <p14:cNvContentPartPr/>
              <p14:nvPr/>
            </p14:nvContentPartPr>
            <p14:xfrm>
              <a:off x="5972661" y="3713562"/>
              <a:ext cx="909360" cy="191880"/>
            </p14:xfrm>
          </p:contentPart>
        </mc:Choice>
        <mc:Fallback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11210300-43E0-4B99-9AB5-F98AAA874C0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963661" y="3704562"/>
                <a:ext cx="927000" cy="20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14" name="Ink 113">
                <a:extLst>
                  <a:ext uri="{FF2B5EF4-FFF2-40B4-BE49-F238E27FC236}">
                    <a16:creationId xmlns:a16="http://schemas.microsoft.com/office/drawing/2014/main" id="{D5B4B41C-6363-4C98-BAFA-DCA4FCC98DAB}"/>
                  </a:ext>
                </a:extLst>
              </p14:cNvPr>
              <p14:cNvContentPartPr/>
              <p14:nvPr/>
            </p14:nvContentPartPr>
            <p14:xfrm>
              <a:off x="4577301" y="3784482"/>
              <a:ext cx="757440" cy="242640"/>
            </p14:xfrm>
          </p:contentPart>
        </mc:Choice>
        <mc:Fallback>
          <p:pic>
            <p:nvPicPr>
              <p:cNvPr id="114" name="Ink 113">
                <a:extLst>
                  <a:ext uri="{FF2B5EF4-FFF2-40B4-BE49-F238E27FC236}">
                    <a16:creationId xmlns:a16="http://schemas.microsoft.com/office/drawing/2014/main" id="{D5B4B41C-6363-4C98-BAFA-DCA4FCC98DA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68301" y="3775842"/>
                <a:ext cx="775080" cy="26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4E495A24-60E4-46AC-8B61-0CEA5F960947}"/>
                  </a:ext>
                </a:extLst>
              </p14:cNvPr>
              <p14:cNvContentPartPr/>
              <p14:nvPr/>
            </p14:nvContentPartPr>
            <p14:xfrm>
              <a:off x="5225661" y="4455162"/>
              <a:ext cx="201240" cy="7560"/>
            </p14:xfrm>
          </p:contentPart>
        </mc:Choice>
        <mc:Fallback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4E495A24-60E4-46AC-8B61-0CEA5F96094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16661" y="4446162"/>
                <a:ext cx="218880" cy="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D8F7EECC-776D-4B5A-8A55-A7518AA22C60}"/>
                  </a:ext>
                </a:extLst>
              </p14:cNvPr>
              <p14:cNvContentPartPr/>
              <p14:nvPr/>
            </p14:nvContentPartPr>
            <p14:xfrm>
              <a:off x="5244741" y="4522482"/>
              <a:ext cx="188640" cy="16560"/>
            </p14:xfrm>
          </p:contentPart>
        </mc:Choice>
        <mc:Fallback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D8F7EECC-776D-4B5A-8A55-A7518AA22C6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235741" y="4513482"/>
                <a:ext cx="20628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8" name="Ink 147">
                <a:extLst>
                  <a:ext uri="{FF2B5EF4-FFF2-40B4-BE49-F238E27FC236}">
                    <a16:creationId xmlns:a16="http://schemas.microsoft.com/office/drawing/2014/main" id="{DD10E06C-1DEE-4B09-B1EB-4B8FE1921AAA}"/>
                  </a:ext>
                </a:extLst>
              </p14:cNvPr>
              <p14:cNvContentPartPr/>
              <p14:nvPr/>
            </p14:nvContentPartPr>
            <p14:xfrm>
              <a:off x="5805621" y="5086602"/>
              <a:ext cx="93600" cy="145080"/>
            </p14:xfrm>
          </p:contentPart>
        </mc:Choice>
        <mc:Fallback>
          <p:pic>
            <p:nvPicPr>
              <p:cNvPr id="148" name="Ink 147">
                <a:extLst>
                  <a:ext uri="{FF2B5EF4-FFF2-40B4-BE49-F238E27FC236}">
                    <a16:creationId xmlns:a16="http://schemas.microsoft.com/office/drawing/2014/main" id="{DD10E06C-1DEE-4B09-B1EB-4B8FE1921AA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796621" y="5077602"/>
                <a:ext cx="11124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0" name="Ink 149">
                <a:extLst>
                  <a:ext uri="{FF2B5EF4-FFF2-40B4-BE49-F238E27FC236}">
                    <a16:creationId xmlns:a16="http://schemas.microsoft.com/office/drawing/2014/main" id="{7B98D05C-F31A-4092-A52A-3BFECBFB34B8}"/>
                  </a:ext>
                </a:extLst>
              </p14:cNvPr>
              <p14:cNvContentPartPr/>
              <p14:nvPr/>
            </p14:nvContentPartPr>
            <p14:xfrm>
              <a:off x="7159221" y="4537962"/>
              <a:ext cx="153360" cy="187920"/>
            </p14:xfrm>
          </p:contentPart>
        </mc:Choice>
        <mc:Fallback>
          <p:pic>
            <p:nvPicPr>
              <p:cNvPr id="150" name="Ink 149">
                <a:extLst>
                  <a:ext uri="{FF2B5EF4-FFF2-40B4-BE49-F238E27FC236}">
                    <a16:creationId xmlns:a16="http://schemas.microsoft.com/office/drawing/2014/main" id="{7B98D05C-F31A-4092-A52A-3BFECBFB34B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150221" y="4528962"/>
                <a:ext cx="17100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5" name="Ink 154">
                <a:extLst>
                  <a:ext uri="{FF2B5EF4-FFF2-40B4-BE49-F238E27FC236}">
                    <a16:creationId xmlns:a16="http://schemas.microsoft.com/office/drawing/2014/main" id="{16360D82-EC3F-40DF-BBBC-C04FBDF2D066}"/>
                  </a:ext>
                </a:extLst>
              </p14:cNvPr>
              <p14:cNvContentPartPr/>
              <p14:nvPr/>
            </p14:nvContentPartPr>
            <p14:xfrm>
              <a:off x="7440021" y="4534002"/>
              <a:ext cx="402480" cy="161640"/>
            </p14:xfrm>
          </p:contentPart>
        </mc:Choice>
        <mc:Fallback>
          <p:pic>
            <p:nvPicPr>
              <p:cNvPr id="155" name="Ink 154">
                <a:extLst>
                  <a:ext uri="{FF2B5EF4-FFF2-40B4-BE49-F238E27FC236}">
                    <a16:creationId xmlns:a16="http://schemas.microsoft.com/office/drawing/2014/main" id="{16360D82-EC3F-40DF-BBBC-C04FBDF2D06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431381" y="4525381"/>
                <a:ext cx="420120" cy="1792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F27B53A6-8948-4152-92B8-A7804DEC1FA1}"/>
                  </a:ext>
                </a:extLst>
              </p14:cNvPr>
              <p14:cNvContentPartPr/>
              <p14:nvPr/>
            </p14:nvContentPartPr>
            <p14:xfrm>
              <a:off x="7822701" y="4305762"/>
              <a:ext cx="139320" cy="120960"/>
            </p14:xfrm>
          </p:contentPart>
        </mc:Choice>
        <mc:Fallback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F27B53A6-8948-4152-92B8-A7804DEC1FA1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813701" y="4296762"/>
                <a:ext cx="15696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568140B3-1DDB-42D0-9DDB-0859A9F52998}"/>
                  </a:ext>
                </a:extLst>
              </p14:cNvPr>
              <p14:cNvContentPartPr/>
              <p14:nvPr/>
            </p14:nvContentPartPr>
            <p14:xfrm>
              <a:off x="7207461" y="5016042"/>
              <a:ext cx="95040" cy="9360"/>
            </p14:xfrm>
          </p:contentPart>
        </mc:Choice>
        <mc:Fallback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568140B3-1DDB-42D0-9DDB-0859A9F5299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198821" y="5007402"/>
                <a:ext cx="112680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EE6401B9-5AB6-4FD5-9550-03ADA842C3B4}"/>
                  </a:ext>
                </a:extLst>
              </p14:cNvPr>
              <p14:cNvContentPartPr/>
              <p14:nvPr/>
            </p14:nvContentPartPr>
            <p14:xfrm>
              <a:off x="7232301" y="5079402"/>
              <a:ext cx="147240" cy="12240"/>
            </p14:xfrm>
          </p:contentPart>
        </mc:Choice>
        <mc:Fallback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EE6401B9-5AB6-4FD5-9550-03ADA842C3B4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223661" y="5070762"/>
                <a:ext cx="164880" cy="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24A2D917-3092-418A-89DC-80F270C2F9EF}"/>
                  </a:ext>
                </a:extLst>
              </p14:cNvPr>
              <p14:cNvContentPartPr/>
              <p14:nvPr/>
            </p14:nvContentPartPr>
            <p14:xfrm>
              <a:off x="7502301" y="4934682"/>
              <a:ext cx="804600" cy="165240"/>
            </p14:xfrm>
          </p:contentPart>
        </mc:Choice>
        <mc:Fallback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24A2D917-3092-418A-89DC-80F270C2F9EF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493661" y="4925682"/>
                <a:ext cx="822240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704A8FB4-513F-4C0C-9A5F-359A547AB7FF}"/>
                  </a:ext>
                </a:extLst>
              </p14:cNvPr>
              <p14:cNvContentPartPr/>
              <p14:nvPr/>
            </p14:nvContentPartPr>
            <p14:xfrm>
              <a:off x="8091261" y="5248962"/>
              <a:ext cx="108720" cy="135000"/>
            </p14:xfrm>
          </p:contentPart>
        </mc:Choice>
        <mc:Fallback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704A8FB4-513F-4C0C-9A5F-359A547AB7FF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082261" y="5240322"/>
                <a:ext cx="12636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716E8072-2273-4803-BC73-DB07B5773BAD}"/>
                  </a:ext>
                </a:extLst>
              </p14:cNvPr>
              <p14:cNvContentPartPr/>
              <p14:nvPr/>
            </p14:nvContentPartPr>
            <p14:xfrm>
              <a:off x="7036461" y="5168682"/>
              <a:ext cx="916560" cy="284400"/>
            </p14:xfrm>
          </p:contentPart>
        </mc:Choice>
        <mc:Fallback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716E8072-2273-4803-BC73-DB07B5773BA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027465" y="5159682"/>
                <a:ext cx="934193" cy="30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15" name="Ink 214">
                <a:extLst>
                  <a:ext uri="{FF2B5EF4-FFF2-40B4-BE49-F238E27FC236}">
                    <a16:creationId xmlns:a16="http://schemas.microsoft.com/office/drawing/2014/main" id="{900C463B-C7AF-4D7C-A2BB-44CBD367590B}"/>
                  </a:ext>
                </a:extLst>
              </p14:cNvPr>
              <p14:cNvContentPartPr/>
              <p14:nvPr/>
            </p14:nvContentPartPr>
            <p14:xfrm>
              <a:off x="4656141" y="2187522"/>
              <a:ext cx="22320" cy="13680"/>
            </p14:xfrm>
          </p:contentPart>
        </mc:Choice>
        <mc:Fallback>
          <p:pic>
            <p:nvPicPr>
              <p:cNvPr id="215" name="Ink 214">
                <a:extLst>
                  <a:ext uri="{FF2B5EF4-FFF2-40B4-BE49-F238E27FC236}">
                    <a16:creationId xmlns:a16="http://schemas.microsoft.com/office/drawing/2014/main" id="{900C463B-C7AF-4D7C-A2BB-44CBD367590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647141" y="2178882"/>
                <a:ext cx="3996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57" name="Ink 256">
                <a:extLst>
                  <a:ext uri="{FF2B5EF4-FFF2-40B4-BE49-F238E27FC236}">
                    <a16:creationId xmlns:a16="http://schemas.microsoft.com/office/drawing/2014/main" id="{2587C7B7-5065-491F-98B9-36BB7BA6DADB}"/>
                  </a:ext>
                </a:extLst>
              </p14:cNvPr>
              <p14:cNvContentPartPr/>
              <p14:nvPr/>
            </p14:nvContentPartPr>
            <p14:xfrm>
              <a:off x="368901" y="3832002"/>
              <a:ext cx="3799440" cy="1847160"/>
            </p14:xfrm>
          </p:contentPart>
        </mc:Choice>
        <mc:Fallback>
          <p:pic>
            <p:nvPicPr>
              <p:cNvPr id="257" name="Ink 256">
                <a:extLst>
                  <a:ext uri="{FF2B5EF4-FFF2-40B4-BE49-F238E27FC236}">
                    <a16:creationId xmlns:a16="http://schemas.microsoft.com/office/drawing/2014/main" id="{2587C7B7-5065-491F-98B9-36BB7BA6DAD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59901" y="3823362"/>
                <a:ext cx="3817080" cy="18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65" name="Ink 264">
                <a:extLst>
                  <a:ext uri="{FF2B5EF4-FFF2-40B4-BE49-F238E27FC236}">
                    <a16:creationId xmlns:a16="http://schemas.microsoft.com/office/drawing/2014/main" id="{550145BC-EB9C-490A-ADFC-A5192D10AFE9}"/>
                  </a:ext>
                </a:extLst>
              </p14:cNvPr>
              <p14:cNvContentPartPr/>
              <p14:nvPr/>
            </p14:nvContentPartPr>
            <p14:xfrm>
              <a:off x="5550381" y="3973842"/>
              <a:ext cx="1463400" cy="1026000"/>
            </p14:xfrm>
          </p:contentPart>
        </mc:Choice>
        <mc:Fallback>
          <p:pic>
            <p:nvPicPr>
              <p:cNvPr id="265" name="Ink 264">
                <a:extLst>
                  <a:ext uri="{FF2B5EF4-FFF2-40B4-BE49-F238E27FC236}">
                    <a16:creationId xmlns:a16="http://schemas.microsoft.com/office/drawing/2014/main" id="{550145BC-EB9C-490A-ADFC-A5192D10AFE9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541741" y="3964842"/>
                <a:ext cx="1481040" cy="10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04" name="Ink 303">
                <a:extLst>
                  <a:ext uri="{FF2B5EF4-FFF2-40B4-BE49-F238E27FC236}">
                    <a16:creationId xmlns:a16="http://schemas.microsoft.com/office/drawing/2014/main" id="{5F730288-D429-4BA4-BC10-BFFDE1C7F689}"/>
                  </a:ext>
                </a:extLst>
              </p14:cNvPr>
              <p14:cNvContentPartPr/>
              <p14:nvPr/>
            </p14:nvContentPartPr>
            <p14:xfrm>
              <a:off x="10799901" y="3495042"/>
              <a:ext cx="996840" cy="661680"/>
            </p14:xfrm>
          </p:contentPart>
        </mc:Choice>
        <mc:Fallback>
          <p:pic>
            <p:nvPicPr>
              <p:cNvPr id="304" name="Ink 303">
                <a:extLst>
                  <a:ext uri="{FF2B5EF4-FFF2-40B4-BE49-F238E27FC236}">
                    <a16:creationId xmlns:a16="http://schemas.microsoft.com/office/drawing/2014/main" id="{5F730288-D429-4BA4-BC10-BFFDE1C7F689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0790901" y="3486042"/>
                <a:ext cx="1014480" cy="67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06" name="Ink 305">
                <a:extLst>
                  <a:ext uri="{FF2B5EF4-FFF2-40B4-BE49-F238E27FC236}">
                    <a16:creationId xmlns:a16="http://schemas.microsoft.com/office/drawing/2014/main" id="{BB9415CD-C513-496F-8A4D-252F937133B9}"/>
                  </a:ext>
                </a:extLst>
              </p14:cNvPr>
              <p14:cNvContentPartPr/>
              <p14:nvPr/>
            </p14:nvContentPartPr>
            <p14:xfrm>
              <a:off x="10914741" y="4507002"/>
              <a:ext cx="146880" cy="4680"/>
            </p14:xfrm>
          </p:contentPart>
        </mc:Choice>
        <mc:Fallback>
          <p:pic>
            <p:nvPicPr>
              <p:cNvPr id="306" name="Ink 305">
                <a:extLst>
                  <a:ext uri="{FF2B5EF4-FFF2-40B4-BE49-F238E27FC236}">
                    <a16:creationId xmlns:a16="http://schemas.microsoft.com/office/drawing/2014/main" id="{BB9415CD-C513-496F-8A4D-252F937133B9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0906101" y="4498362"/>
                <a:ext cx="164520" cy="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07" name="Ink 306">
                <a:extLst>
                  <a:ext uri="{FF2B5EF4-FFF2-40B4-BE49-F238E27FC236}">
                    <a16:creationId xmlns:a16="http://schemas.microsoft.com/office/drawing/2014/main" id="{1626E2AF-5364-4C92-B55B-E62AEAF8A7B6}"/>
                  </a:ext>
                </a:extLst>
              </p14:cNvPr>
              <p14:cNvContentPartPr/>
              <p14:nvPr/>
            </p14:nvContentPartPr>
            <p14:xfrm>
              <a:off x="10935261" y="4572522"/>
              <a:ext cx="189360" cy="20880"/>
            </p14:xfrm>
          </p:contentPart>
        </mc:Choice>
        <mc:Fallback>
          <p:pic>
            <p:nvPicPr>
              <p:cNvPr id="307" name="Ink 306">
                <a:extLst>
                  <a:ext uri="{FF2B5EF4-FFF2-40B4-BE49-F238E27FC236}">
                    <a16:creationId xmlns:a16="http://schemas.microsoft.com/office/drawing/2014/main" id="{1626E2AF-5364-4C92-B55B-E62AEAF8A7B6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0926621" y="4563522"/>
                <a:ext cx="20700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10" name="Ink 309">
                <a:extLst>
                  <a:ext uri="{FF2B5EF4-FFF2-40B4-BE49-F238E27FC236}">
                    <a16:creationId xmlns:a16="http://schemas.microsoft.com/office/drawing/2014/main" id="{1622BBF9-E7FC-4681-9128-4A3ADF74998C}"/>
                  </a:ext>
                </a:extLst>
              </p14:cNvPr>
              <p14:cNvContentPartPr/>
              <p14:nvPr/>
            </p14:nvContentPartPr>
            <p14:xfrm>
              <a:off x="11559141" y="4226562"/>
              <a:ext cx="116640" cy="63000"/>
            </p14:xfrm>
          </p:contentPart>
        </mc:Choice>
        <mc:Fallback>
          <p:pic>
            <p:nvPicPr>
              <p:cNvPr id="310" name="Ink 309">
                <a:extLst>
                  <a:ext uri="{FF2B5EF4-FFF2-40B4-BE49-F238E27FC236}">
                    <a16:creationId xmlns:a16="http://schemas.microsoft.com/office/drawing/2014/main" id="{1622BBF9-E7FC-4681-9128-4A3ADF74998C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1550141" y="4217562"/>
                <a:ext cx="134280" cy="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25" name="Ink 324">
                <a:extLst>
                  <a:ext uri="{FF2B5EF4-FFF2-40B4-BE49-F238E27FC236}">
                    <a16:creationId xmlns:a16="http://schemas.microsoft.com/office/drawing/2014/main" id="{9B752B6B-DA5B-4BA9-9322-3D114816DDA0}"/>
                  </a:ext>
                </a:extLst>
              </p14:cNvPr>
              <p14:cNvContentPartPr/>
              <p14:nvPr/>
            </p14:nvContentPartPr>
            <p14:xfrm>
              <a:off x="10801341" y="5173722"/>
              <a:ext cx="1137600" cy="437040"/>
            </p14:xfrm>
          </p:contentPart>
        </mc:Choice>
        <mc:Fallback>
          <p:pic>
            <p:nvPicPr>
              <p:cNvPr id="325" name="Ink 324">
                <a:extLst>
                  <a:ext uri="{FF2B5EF4-FFF2-40B4-BE49-F238E27FC236}">
                    <a16:creationId xmlns:a16="http://schemas.microsoft.com/office/drawing/2014/main" id="{9B752B6B-DA5B-4BA9-9322-3D114816DDA0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0792701" y="5165082"/>
                <a:ext cx="1155240" cy="45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26" name="Ink 325">
                <a:extLst>
                  <a:ext uri="{FF2B5EF4-FFF2-40B4-BE49-F238E27FC236}">
                    <a16:creationId xmlns:a16="http://schemas.microsoft.com/office/drawing/2014/main" id="{4635856D-3FAD-475F-8061-3E87B1D8D295}"/>
                  </a:ext>
                </a:extLst>
              </p14:cNvPr>
              <p14:cNvContentPartPr/>
              <p14:nvPr/>
            </p14:nvContentPartPr>
            <p14:xfrm>
              <a:off x="11432061" y="4886802"/>
              <a:ext cx="335880" cy="174960"/>
            </p14:xfrm>
          </p:contentPart>
        </mc:Choice>
        <mc:Fallback>
          <p:pic>
            <p:nvPicPr>
              <p:cNvPr id="326" name="Ink 325">
                <a:extLst>
                  <a:ext uri="{FF2B5EF4-FFF2-40B4-BE49-F238E27FC236}">
                    <a16:creationId xmlns:a16="http://schemas.microsoft.com/office/drawing/2014/main" id="{4635856D-3FAD-475F-8061-3E87B1D8D295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1423061" y="4877802"/>
                <a:ext cx="3535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27" name="Ink 326">
                <a:extLst>
                  <a:ext uri="{FF2B5EF4-FFF2-40B4-BE49-F238E27FC236}">
                    <a16:creationId xmlns:a16="http://schemas.microsoft.com/office/drawing/2014/main" id="{E242F9DF-1F7C-404B-AEB1-4C14443B367B}"/>
                  </a:ext>
                </a:extLst>
              </p14:cNvPr>
              <p14:cNvContentPartPr/>
              <p14:nvPr/>
            </p14:nvContentPartPr>
            <p14:xfrm>
              <a:off x="10976661" y="4909122"/>
              <a:ext cx="347400" cy="202320"/>
            </p14:xfrm>
          </p:contentPart>
        </mc:Choice>
        <mc:Fallback>
          <p:pic>
            <p:nvPicPr>
              <p:cNvPr id="327" name="Ink 326">
                <a:extLst>
                  <a:ext uri="{FF2B5EF4-FFF2-40B4-BE49-F238E27FC236}">
                    <a16:creationId xmlns:a16="http://schemas.microsoft.com/office/drawing/2014/main" id="{E242F9DF-1F7C-404B-AEB1-4C14443B367B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10967661" y="4900482"/>
                <a:ext cx="365040" cy="21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28" name="Ink 327">
                <a:extLst>
                  <a:ext uri="{FF2B5EF4-FFF2-40B4-BE49-F238E27FC236}">
                    <a16:creationId xmlns:a16="http://schemas.microsoft.com/office/drawing/2014/main" id="{8BE1BE89-3C10-4751-AED7-25679D734C06}"/>
                  </a:ext>
                </a:extLst>
              </p14:cNvPr>
              <p14:cNvContentPartPr/>
              <p14:nvPr/>
            </p14:nvContentPartPr>
            <p14:xfrm>
              <a:off x="10618821" y="4999482"/>
              <a:ext cx="187200" cy="77400"/>
            </p14:xfrm>
          </p:contentPart>
        </mc:Choice>
        <mc:Fallback>
          <p:pic>
            <p:nvPicPr>
              <p:cNvPr id="328" name="Ink 327">
                <a:extLst>
                  <a:ext uri="{FF2B5EF4-FFF2-40B4-BE49-F238E27FC236}">
                    <a16:creationId xmlns:a16="http://schemas.microsoft.com/office/drawing/2014/main" id="{8BE1BE89-3C10-4751-AED7-25679D734C06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0610181" y="4990482"/>
                <a:ext cx="20484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29" name="Ink 328">
                <a:extLst>
                  <a:ext uri="{FF2B5EF4-FFF2-40B4-BE49-F238E27FC236}">
                    <a16:creationId xmlns:a16="http://schemas.microsoft.com/office/drawing/2014/main" id="{403B2397-22C8-46E2-A392-218F48D795C9}"/>
                  </a:ext>
                </a:extLst>
              </p14:cNvPr>
              <p14:cNvContentPartPr/>
              <p14:nvPr/>
            </p14:nvContentPartPr>
            <p14:xfrm>
              <a:off x="11260341" y="4385322"/>
              <a:ext cx="342000" cy="225360"/>
            </p14:xfrm>
          </p:contentPart>
        </mc:Choice>
        <mc:Fallback>
          <p:pic>
            <p:nvPicPr>
              <p:cNvPr id="329" name="Ink 328">
                <a:extLst>
                  <a:ext uri="{FF2B5EF4-FFF2-40B4-BE49-F238E27FC236}">
                    <a16:creationId xmlns:a16="http://schemas.microsoft.com/office/drawing/2014/main" id="{403B2397-22C8-46E2-A392-218F48D795C9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11251701" y="4376322"/>
                <a:ext cx="359640" cy="24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52" name="Ink 351">
                <a:extLst>
                  <a:ext uri="{FF2B5EF4-FFF2-40B4-BE49-F238E27FC236}">
                    <a16:creationId xmlns:a16="http://schemas.microsoft.com/office/drawing/2014/main" id="{C6958EC7-7197-48E0-8C1A-B8F2955FFF2D}"/>
                  </a:ext>
                </a:extLst>
              </p14:cNvPr>
              <p14:cNvContentPartPr/>
              <p14:nvPr/>
            </p14:nvContentPartPr>
            <p14:xfrm>
              <a:off x="8545221" y="3259602"/>
              <a:ext cx="2085480" cy="1373040"/>
            </p14:xfrm>
          </p:contentPart>
        </mc:Choice>
        <mc:Fallback>
          <p:pic>
            <p:nvPicPr>
              <p:cNvPr id="352" name="Ink 351">
                <a:extLst>
                  <a:ext uri="{FF2B5EF4-FFF2-40B4-BE49-F238E27FC236}">
                    <a16:creationId xmlns:a16="http://schemas.microsoft.com/office/drawing/2014/main" id="{C6958EC7-7197-48E0-8C1A-B8F2955FFF2D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8536221" y="3250602"/>
                <a:ext cx="2103120" cy="139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368" name="Ink 367">
                <a:extLst>
                  <a:ext uri="{FF2B5EF4-FFF2-40B4-BE49-F238E27FC236}">
                    <a16:creationId xmlns:a16="http://schemas.microsoft.com/office/drawing/2014/main" id="{43994C87-DD6B-48C1-8ACA-E01CD5202830}"/>
                  </a:ext>
                </a:extLst>
              </p14:cNvPr>
              <p14:cNvContentPartPr/>
              <p14:nvPr/>
            </p14:nvContentPartPr>
            <p14:xfrm>
              <a:off x="92781" y="2475162"/>
              <a:ext cx="3973320" cy="1292400"/>
            </p14:xfrm>
          </p:contentPart>
        </mc:Choice>
        <mc:Fallback>
          <p:pic>
            <p:nvPicPr>
              <p:cNvPr id="368" name="Ink 367">
                <a:extLst>
                  <a:ext uri="{FF2B5EF4-FFF2-40B4-BE49-F238E27FC236}">
                    <a16:creationId xmlns:a16="http://schemas.microsoft.com/office/drawing/2014/main" id="{43994C87-DD6B-48C1-8ACA-E01CD5202830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84142" y="2466524"/>
                <a:ext cx="3990958" cy="131003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19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W.AlMashni</dc:creator>
  <cp:lastModifiedBy>W.AlMashni</cp:lastModifiedBy>
  <cp:revision>7</cp:revision>
  <dcterms:created xsi:type="dcterms:W3CDTF">2023-02-18T06:15:15Z</dcterms:created>
  <dcterms:modified xsi:type="dcterms:W3CDTF">2023-02-18T15:04:03Z</dcterms:modified>
</cp:coreProperties>
</file>