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B4CE-237E-49B5-8058-9990E4D8A56D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30A7-3C9C-4479-A872-1CF3772B2A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B4CE-237E-49B5-8058-9990E4D8A56D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30A7-3C9C-4479-A872-1CF3772B2A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B4CE-237E-49B5-8058-9990E4D8A56D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30A7-3C9C-4479-A872-1CF3772B2A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B4CE-237E-49B5-8058-9990E4D8A56D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30A7-3C9C-4479-A872-1CF3772B2A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B4CE-237E-49B5-8058-9990E4D8A56D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30A7-3C9C-4479-A872-1CF3772B2A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B4CE-237E-49B5-8058-9990E4D8A56D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30A7-3C9C-4479-A872-1CF3772B2A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B4CE-237E-49B5-8058-9990E4D8A56D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30A7-3C9C-4479-A872-1CF3772B2A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B4CE-237E-49B5-8058-9990E4D8A56D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30A7-3C9C-4479-A872-1CF3772B2A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B4CE-237E-49B5-8058-9990E4D8A56D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30A7-3C9C-4479-A872-1CF3772B2A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B4CE-237E-49B5-8058-9990E4D8A56D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30A7-3C9C-4479-A872-1CF3772B2A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2B4CE-237E-49B5-8058-9990E4D8A56D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530A7-3C9C-4479-A872-1CF3772B2A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892B4CE-237E-49B5-8058-9990E4D8A56D}" type="datetimeFigureOut">
              <a:rPr lang="en-US" smtClean="0"/>
              <a:pPr/>
              <a:t>2/17/2023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41530A7-3C9C-4479-A872-1CF3772B2A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528A1B0-56CC-415E-8C0D-93DBF7889A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62122"/>
            <a:ext cx="7667625" cy="247647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B132652-24F5-49FE-958D-AE97585F9BF8}"/>
              </a:ext>
            </a:extLst>
          </p:cNvPr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https://wordwall.net/ar/resource/10227696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891128E-34F8-4208-8781-9A242B8760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846" y="457200"/>
            <a:ext cx="8236307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398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A76FDF1-E64A-4767-B106-F3738EE690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698" y="533400"/>
            <a:ext cx="8148603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36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45F99CE-DC4F-401D-A44F-6781A36DAD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700" y="617615"/>
            <a:ext cx="7828700" cy="5554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665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678B091-7BCD-435B-98CA-8A771EF261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816" y="571314"/>
            <a:ext cx="8130784" cy="5753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384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C4AF258-2599-438E-939A-988427A78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434570"/>
            <a:ext cx="8167873" cy="598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625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6E74316-F500-4888-AA18-97D509CDB8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814" y="638818"/>
            <a:ext cx="8027586" cy="5076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443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3B50623-CFD3-4B08-AA88-E5AC4BF909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533400"/>
            <a:ext cx="8507441" cy="4986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0538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150</TotalTime>
  <Words>11</Words>
  <Application>Microsoft Office PowerPoint</Application>
  <PresentationFormat>On-screen Show (4:3)</PresentationFormat>
  <Paragraphs>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Verdana</vt:lpstr>
      <vt:lpstr>Wingdings 2</vt:lpstr>
      <vt:lpstr>Aspect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الضرب والقسمة</dc:title>
  <dc:creator>Lenovo</dc:creator>
  <cp:lastModifiedBy>s.kakish</cp:lastModifiedBy>
  <cp:revision>13</cp:revision>
  <dcterms:created xsi:type="dcterms:W3CDTF">2021-03-28T19:06:24Z</dcterms:created>
  <dcterms:modified xsi:type="dcterms:W3CDTF">2023-02-17T19:20:21Z</dcterms:modified>
</cp:coreProperties>
</file>