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2" r:id="rId3"/>
    <p:sldId id="258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54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44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47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86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30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4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8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6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36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6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C7B5A0-A1B1-4536-950F-6FAF3AAA1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62000"/>
            <a:ext cx="7924800" cy="2819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979CF9-0B6F-4D87-B9EC-13DB73870E1A}"/>
              </a:ext>
            </a:extLst>
          </p:cNvPr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https://www.liveworksheets.com/c?a=s&amp;g=3&amp;s=%D8%B1%D9%8A%D8%A7%D8%B6%D9%8A%D8%A7%D8%AA&amp;t=83zhayco05y&amp;sr=n&amp;ms=uz&amp;l=ia&amp;i=ussfudx&amp;r=by&amp;db=0&amp;f=dzdtzdut&amp;cd=p60gwdikj28ilodxppexnmfi2ngnzgnxzxg</a:t>
            </a:r>
          </a:p>
        </p:txBody>
      </p:sp>
    </p:spTree>
    <p:extLst>
      <p:ext uri="{BB962C8B-B14F-4D97-AF65-F5344CB8AC3E}">
        <p14:creationId xmlns:p14="http://schemas.microsoft.com/office/powerpoint/2010/main" val="82042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DE1603-9D10-468F-A39A-7D6A772AA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9500121" cy="61695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17C445-64B6-464F-9A41-80EEBE243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933" y="688472"/>
            <a:ext cx="9650770" cy="525512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22CA0667-8B66-45F8-98A9-3131D7B0F93A}"/>
              </a:ext>
            </a:extLst>
          </p:cNvPr>
          <p:cNvSpPr/>
          <p:nvPr/>
        </p:nvSpPr>
        <p:spPr>
          <a:xfrm>
            <a:off x="7239000" y="4419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5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8A1C63-69DF-4974-8B8D-0342FB63C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458200" cy="317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1534BD-B984-481B-A5F4-8FD9DB1A0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96" y="304800"/>
            <a:ext cx="9276191" cy="555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3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3FA3FF-13DE-414F-94F9-C1231861C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9177795" cy="561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6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027BAB-E453-4BE6-8F6C-3B4C0FB4D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78" y="115991"/>
            <a:ext cx="8737422" cy="535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4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7CB8C4-CA96-4860-93B3-D07D8E450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8854"/>
            <a:ext cx="8762999" cy="57999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A634B8-FDD5-43B1-9E6E-627B23FDE05C}"/>
              </a:ext>
            </a:extLst>
          </p:cNvPr>
          <p:cNvSpPr/>
          <p:nvPr/>
        </p:nvSpPr>
        <p:spPr>
          <a:xfrm>
            <a:off x="762000" y="1143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55CD07-302C-4880-AE3A-F7E24AF3C7D2}"/>
              </a:ext>
            </a:extLst>
          </p:cNvPr>
          <p:cNvSpPr/>
          <p:nvPr/>
        </p:nvSpPr>
        <p:spPr>
          <a:xfrm>
            <a:off x="2269958" y="1143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12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69FEA-2C80-45B4-A792-8D44F1DB7ED4}"/>
              </a:ext>
            </a:extLst>
          </p:cNvPr>
          <p:cNvSpPr/>
          <p:nvPr/>
        </p:nvSpPr>
        <p:spPr>
          <a:xfrm>
            <a:off x="1524000" y="12192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B81BAC-156C-4A6A-84A4-7C335B402EEB}"/>
              </a:ext>
            </a:extLst>
          </p:cNvPr>
          <p:cNvSpPr/>
          <p:nvPr/>
        </p:nvSpPr>
        <p:spPr>
          <a:xfrm>
            <a:off x="766011" y="1560095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417BE5-C51D-450F-908B-DD6049131A23}"/>
              </a:ext>
            </a:extLst>
          </p:cNvPr>
          <p:cNvSpPr/>
          <p:nvPr/>
        </p:nvSpPr>
        <p:spPr>
          <a:xfrm>
            <a:off x="2269958" y="208948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19392-3DA9-4EA2-AB30-F3F96A6B1619}"/>
              </a:ext>
            </a:extLst>
          </p:cNvPr>
          <p:cNvSpPr/>
          <p:nvPr/>
        </p:nvSpPr>
        <p:spPr>
          <a:xfrm>
            <a:off x="1556084" y="160822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787FC5-D638-4A28-A428-5ECB2D3E09ED}"/>
              </a:ext>
            </a:extLst>
          </p:cNvPr>
          <p:cNvSpPr/>
          <p:nvPr/>
        </p:nvSpPr>
        <p:spPr>
          <a:xfrm>
            <a:off x="2273968" y="16002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12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0E3998-3F2A-4F39-88D0-C53BA91B2E63}"/>
              </a:ext>
            </a:extLst>
          </p:cNvPr>
          <p:cNvSpPr/>
          <p:nvPr/>
        </p:nvSpPr>
        <p:spPr>
          <a:xfrm>
            <a:off x="2269958" y="254668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B9B662-6C84-473B-8EBD-509F94F7C99B}"/>
              </a:ext>
            </a:extLst>
          </p:cNvPr>
          <p:cNvSpPr/>
          <p:nvPr/>
        </p:nvSpPr>
        <p:spPr>
          <a:xfrm>
            <a:off x="762000" y="2093495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12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5A5F6-4E99-4C8B-961E-1F735338EC02}"/>
              </a:ext>
            </a:extLst>
          </p:cNvPr>
          <p:cNvSpPr/>
          <p:nvPr/>
        </p:nvSpPr>
        <p:spPr>
          <a:xfrm>
            <a:off x="1556084" y="254668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D317F-680C-419F-8D64-8C00B8A26AD8}"/>
              </a:ext>
            </a:extLst>
          </p:cNvPr>
          <p:cNvSpPr/>
          <p:nvPr/>
        </p:nvSpPr>
        <p:spPr>
          <a:xfrm>
            <a:off x="1556084" y="208948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11B9E3-E9D8-4EF7-9AC9-3B300F25ED39}"/>
              </a:ext>
            </a:extLst>
          </p:cNvPr>
          <p:cNvSpPr/>
          <p:nvPr/>
        </p:nvSpPr>
        <p:spPr>
          <a:xfrm>
            <a:off x="741947" y="251861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12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1542D5-93E0-4930-BC15-784136368E65}"/>
              </a:ext>
            </a:extLst>
          </p:cNvPr>
          <p:cNvSpPr/>
          <p:nvPr/>
        </p:nvSpPr>
        <p:spPr>
          <a:xfrm>
            <a:off x="4756483" y="1143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726E72-4F39-4DBE-B14F-0FAED9799DB6}"/>
              </a:ext>
            </a:extLst>
          </p:cNvPr>
          <p:cNvSpPr/>
          <p:nvPr/>
        </p:nvSpPr>
        <p:spPr>
          <a:xfrm>
            <a:off x="5562600" y="1143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47560E-082E-4F4F-A66D-A8794F6406FE}"/>
              </a:ext>
            </a:extLst>
          </p:cNvPr>
          <p:cNvSpPr/>
          <p:nvPr/>
        </p:nvSpPr>
        <p:spPr>
          <a:xfrm>
            <a:off x="6368717" y="1143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8A4C3E-B72A-4690-B762-D888055722F9}"/>
              </a:ext>
            </a:extLst>
          </p:cNvPr>
          <p:cNvSpPr/>
          <p:nvPr/>
        </p:nvSpPr>
        <p:spPr>
          <a:xfrm>
            <a:off x="6348664" y="2482516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54B6F6-3EB2-44D7-81F1-06D6ADE8B41C}"/>
              </a:ext>
            </a:extLst>
          </p:cNvPr>
          <p:cNvSpPr/>
          <p:nvPr/>
        </p:nvSpPr>
        <p:spPr>
          <a:xfrm>
            <a:off x="5562600" y="208948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7B61662-CFEF-42F8-901F-401BC6287BAB}"/>
              </a:ext>
            </a:extLst>
          </p:cNvPr>
          <p:cNvSpPr/>
          <p:nvPr/>
        </p:nvSpPr>
        <p:spPr>
          <a:xfrm>
            <a:off x="4756483" y="160822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5D4906-8ADA-4A36-B9E2-49A6EB9D7E44}"/>
              </a:ext>
            </a:extLst>
          </p:cNvPr>
          <p:cNvSpPr/>
          <p:nvPr/>
        </p:nvSpPr>
        <p:spPr>
          <a:xfrm>
            <a:off x="6340641" y="160822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E6BD02-D02D-42B0-B0AB-75672D81D958}"/>
              </a:ext>
            </a:extLst>
          </p:cNvPr>
          <p:cNvSpPr/>
          <p:nvPr/>
        </p:nvSpPr>
        <p:spPr>
          <a:xfrm>
            <a:off x="5562600" y="1596189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13D130-87CB-49F2-B120-77DEC4EA8276}"/>
              </a:ext>
            </a:extLst>
          </p:cNvPr>
          <p:cNvSpPr/>
          <p:nvPr/>
        </p:nvSpPr>
        <p:spPr>
          <a:xfrm>
            <a:off x="4796590" y="2494548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B1C69A-845B-402B-A1CD-19E8312C4C16}"/>
              </a:ext>
            </a:extLst>
          </p:cNvPr>
          <p:cNvSpPr/>
          <p:nvPr/>
        </p:nvSpPr>
        <p:spPr>
          <a:xfrm>
            <a:off x="4796590" y="2055395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03DA34-4283-4998-9681-6E7BFDD24E48}"/>
              </a:ext>
            </a:extLst>
          </p:cNvPr>
          <p:cNvSpPr/>
          <p:nvPr/>
        </p:nvSpPr>
        <p:spPr>
          <a:xfrm>
            <a:off x="6316578" y="2045368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838720-2613-409C-89A2-F6D2C3D70B7A}"/>
              </a:ext>
            </a:extLst>
          </p:cNvPr>
          <p:cNvSpPr/>
          <p:nvPr/>
        </p:nvSpPr>
        <p:spPr>
          <a:xfrm>
            <a:off x="5562600" y="2524627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7DC549-C795-45A6-B8E7-5442972ABF40}"/>
              </a:ext>
            </a:extLst>
          </p:cNvPr>
          <p:cNvSpPr/>
          <p:nvPr/>
        </p:nvSpPr>
        <p:spPr>
          <a:xfrm>
            <a:off x="762000" y="41148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35A6E6-EA57-4CD4-B343-80CDA6FACE6E}"/>
              </a:ext>
            </a:extLst>
          </p:cNvPr>
          <p:cNvSpPr/>
          <p:nvPr/>
        </p:nvSpPr>
        <p:spPr>
          <a:xfrm>
            <a:off x="1556084" y="4596063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0C7B8EA-C14A-4591-B36E-F4F9DE73071B}"/>
              </a:ext>
            </a:extLst>
          </p:cNvPr>
          <p:cNvSpPr/>
          <p:nvPr/>
        </p:nvSpPr>
        <p:spPr>
          <a:xfrm>
            <a:off x="2273968" y="4636169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0E437C7-48D1-4BF4-A33E-9FF7A682FAAC}"/>
              </a:ext>
            </a:extLst>
          </p:cNvPr>
          <p:cNvSpPr/>
          <p:nvPr/>
        </p:nvSpPr>
        <p:spPr>
          <a:xfrm>
            <a:off x="1576137" y="41148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87665E-93ED-4F04-900B-B67652C3C7E8}"/>
              </a:ext>
            </a:extLst>
          </p:cNvPr>
          <p:cNvSpPr/>
          <p:nvPr/>
        </p:nvSpPr>
        <p:spPr>
          <a:xfrm>
            <a:off x="2318084" y="41148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A772337-B0FD-414A-AA7B-AB8E42D378DB}"/>
              </a:ext>
            </a:extLst>
          </p:cNvPr>
          <p:cNvSpPr/>
          <p:nvPr/>
        </p:nvSpPr>
        <p:spPr>
          <a:xfrm>
            <a:off x="762000" y="456122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FBADB05-4541-4607-B76E-3A37ACA676B1}"/>
              </a:ext>
            </a:extLst>
          </p:cNvPr>
          <p:cNvSpPr/>
          <p:nvPr/>
        </p:nvSpPr>
        <p:spPr>
          <a:xfrm>
            <a:off x="2318084" y="545394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DB3126-18EE-4587-A62A-8C5C1F49E13A}"/>
              </a:ext>
            </a:extLst>
          </p:cNvPr>
          <p:cNvSpPr/>
          <p:nvPr/>
        </p:nvSpPr>
        <p:spPr>
          <a:xfrm>
            <a:off x="1590174" y="5539978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EC57AA8-BEC9-44FD-9A94-E104D4A62B8B}"/>
              </a:ext>
            </a:extLst>
          </p:cNvPr>
          <p:cNvSpPr/>
          <p:nvPr/>
        </p:nvSpPr>
        <p:spPr>
          <a:xfrm>
            <a:off x="834189" y="554593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6BEFB0E-20A2-4F74-85CF-73316D854B90}"/>
              </a:ext>
            </a:extLst>
          </p:cNvPr>
          <p:cNvSpPr/>
          <p:nvPr/>
        </p:nvSpPr>
        <p:spPr>
          <a:xfrm>
            <a:off x="795088" y="5061033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89C232-DB05-45A0-857C-75BAFFFB83BB}"/>
              </a:ext>
            </a:extLst>
          </p:cNvPr>
          <p:cNvSpPr/>
          <p:nvPr/>
        </p:nvSpPr>
        <p:spPr>
          <a:xfrm>
            <a:off x="1590174" y="5061033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E4D793-0174-4A1D-A317-CF5AF5B7428F}"/>
              </a:ext>
            </a:extLst>
          </p:cNvPr>
          <p:cNvSpPr/>
          <p:nvPr/>
        </p:nvSpPr>
        <p:spPr>
          <a:xfrm>
            <a:off x="2265947" y="50292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3ADFD2-E73A-4988-BB80-D02931F622B2}"/>
              </a:ext>
            </a:extLst>
          </p:cNvPr>
          <p:cNvSpPr/>
          <p:nvPr/>
        </p:nvSpPr>
        <p:spPr>
          <a:xfrm>
            <a:off x="6296527" y="4605336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56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084D715-4616-48B3-AA57-5AD0E9A1EB48}"/>
              </a:ext>
            </a:extLst>
          </p:cNvPr>
          <p:cNvSpPr/>
          <p:nvPr/>
        </p:nvSpPr>
        <p:spPr>
          <a:xfrm>
            <a:off x="5526505" y="4605336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04C6BBF-33C0-4723-8E8F-EF1E025B83DE}"/>
              </a:ext>
            </a:extLst>
          </p:cNvPr>
          <p:cNvSpPr/>
          <p:nvPr/>
        </p:nvSpPr>
        <p:spPr>
          <a:xfrm>
            <a:off x="4756483" y="4605336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F19A4B-611A-4D6A-B3E5-21AD25C10F05}"/>
              </a:ext>
            </a:extLst>
          </p:cNvPr>
          <p:cNvSpPr/>
          <p:nvPr/>
        </p:nvSpPr>
        <p:spPr>
          <a:xfrm>
            <a:off x="6316578" y="41148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56</a:t>
            </a:r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75B8EF-5D88-4994-A1E3-D77B814C384D}"/>
              </a:ext>
            </a:extLst>
          </p:cNvPr>
          <p:cNvSpPr/>
          <p:nvPr/>
        </p:nvSpPr>
        <p:spPr>
          <a:xfrm>
            <a:off x="5534527" y="4126832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389EA77-B189-476C-A61A-9F521BEA65A1}"/>
              </a:ext>
            </a:extLst>
          </p:cNvPr>
          <p:cNvSpPr/>
          <p:nvPr/>
        </p:nvSpPr>
        <p:spPr>
          <a:xfrm>
            <a:off x="4796590" y="4193006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D788E50-286E-4A64-A7D4-56DCB0F57D6E}"/>
              </a:ext>
            </a:extLst>
          </p:cNvPr>
          <p:cNvSpPr/>
          <p:nvPr/>
        </p:nvSpPr>
        <p:spPr>
          <a:xfrm>
            <a:off x="6295521" y="5527757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F57CADA-181C-4D18-AD02-11B24792EC5E}"/>
              </a:ext>
            </a:extLst>
          </p:cNvPr>
          <p:cNvSpPr/>
          <p:nvPr/>
        </p:nvSpPr>
        <p:spPr>
          <a:xfrm>
            <a:off x="5541545" y="5505204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36DEEF5-56F4-4565-8534-39623F512943}"/>
              </a:ext>
            </a:extLst>
          </p:cNvPr>
          <p:cNvSpPr/>
          <p:nvPr/>
        </p:nvSpPr>
        <p:spPr>
          <a:xfrm>
            <a:off x="4756483" y="5534901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56</a:t>
            </a:r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C484072-586F-4E2D-818F-D98C704E6078}"/>
              </a:ext>
            </a:extLst>
          </p:cNvPr>
          <p:cNvSpPr/>
          <p:nvPr/>
        </p:nvSpPr>
        <p:spPr>
          <a:xfrm>
            <a:off x="6307553" y="503321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F63BD4B-DAE2-4C88-BC74-F390F84A946C}"/>
              </a:ext>
            </a:extLst>
          </p:cNvPr>
          <p:cNvSpPr/>
          <p:nvPr/>
        </p:nvSpPr>
        <p:spPr>
          <a:xfrm>
            <a:off x="5519485" y="505527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8443241-2D11-45EF-BF6E-EC50BDF7EA8D}"/>
              </a:ext>
            </a:extLst>
          </p:cNvPr>
          <p:cNvSpPr/>
          <p:nvPr/>
        </p:nvSpPr>
        <p:spPr>
          <a:xfrm>
            <a:off x="4724399" y="5068552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750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810</TotalTime>
  <Words>128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الضرب والقسمة</dc:title>
  <dc:creator>Lenovo</dc:creator>
  <cp:lastModifiedBy>s.kakish</cp:lastModifiedBy>
  <cp:revision>17</cp:revision>
  <dcterms:created xsi:type="dcterms:W3CDTF">2021-03-28T19:06:24Z</dcterms:created>
  <dcterms:modified xsi:type="dcterms:W3CDTF">2023-02-17T19:14:50Z</dcterms:modified>
</cp:coreProperties>
</file>