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FDAF7-C3F0-4A62-8990-140AADA5A553}" v="47" dt="2023-01-02T16:33:3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na Mreish" userId="9a9e7a46e6103fe9" providerId="LiveId" clId="{D2EFDAF7-C3F0-4A62-8990-140AADA5A553}"/>
    <pc:docChg chg="undo custSel addSld modSld">
      <pc:chgData name="Lubna Mreish" userId="9a9e7a46e6103fe9" providerId="LiveId" clId="{D2EFDAF7-C3F0-4A62-8990-140AADA5A553}" dt="2023-01-02T16:34:00.106" v="160" actId="113"/>
      <pc:docMkLst>
        <pc:docMk/>
      </pc:docMkLst>
      <pc:sldChg chg="addSp delSp modSp mod setBg addAnim delDesignElem">
        <pc:chgData name="Lubna Mreish" userId="9a9e7a46e6103fe9" providerId="LiveId" clId="{D2EFDAF7-C3F0-4A62-8990-140AADA5A553}" dt="2023-01-02T16:21:40.878" v="31"/>
        <pc:sldMkLst>
          <pc:docMk/>
          <pc:sldMk cId="1097032888" sldId="256"/>
        </pc:sldMkLst>
        <pc:spChg chg="mod">
          <ac:chgData name="Lubna Mreish" userId="9a9e7a46e6103fe9" providerId="LiveId" clId="{D2EFDAF7-C3F0-4A62-8990-140AADA5A553}" dt="2023-01-02T16:21:40.878" v="30" actId="26606"/>
          <ac:spMkLst>
            <pc:docMk/>
            <pc:sldMk cId="1097032888" sldId="256"/>
            <ac:spMk id="4" creationId="{5CEF0A80-8CFA-1955-B41A-7B8EAD5E084C}"/>
          </ac:spMkLst>
        </pc:spChg>
        <pc:spChg chg="del">
          <ac:chgData name="Lubna Mreish" userId="9a9e7a46e6103fe9" providerId="LiveId" clId="{D2EFDAF7-C3F0-4A62-8990-140AADA5A553}" dt="2023-01-02T16:17:07.855" v="17"/>
          <ac:spMkLst>
            <pc:docMk/>
            <pc:sldMk cId="1097032888" sldId="256"/>
            <ac:spMk id="9" creationId="{8A7BA06D-B3FF-4E91-8639-B4569AE3AA23}"/>
          </ac:spMkLst>
        </pc:spChg>
        <pc:spChg chg="del">
          <ac:chgData name="Lubna Mreish" userId="9a9e7a46e6103fe9" providerId="LiveId" clId="{D2EFDAF7-C3F0-4A62-8990-140AADA5A553}" dt="2023-01-02T16:17:07.855" v="17"/>
          <ac:spMkLst>
            <pc:docMk/>
            <pc:sldMk cId="1097032888" sldId="256"/>
            <ac:spMk id="11" creationId="{2B30C86D-5A07-48BC-9C9D-6F9A2DB1E9E1}"/>
          </ac:spMkLst>
        </pc:spChg>
        <pc:spChg chg="add">
          <ac:chgData name="Lubna Mreish" userId="9a9e7a46e6103fe9" providerId="LiveId" clId="{D2EFDAF7-C3F0-4A62-8990-140AADA5A553}" dt="2023-01-02T16:21:40.878" v="30" actId="26606"/>
          <ac:spMkLst>
            <pc:docMk/>
            <pc:sldMk cId="1097032888" sldId="256"/>
            <ac:spMk id="12" creationId="{8F54B2FB-3F54-4350-8D1B-F86D677CA7ED}"/>
          </ac:spMkLst>
        </pc:spChg>
        <pc:spChg chg="del">
          <ac:chgData name="Lubna Mreish" userId="9a9e7a46e6103fe9" providerId="LiveId" clId="{D2EFDAF7-C3F0-4A62-8990-140AADA5A553}" dt="2023-01-02T16:17:07.855" v="17"/>
          <ac:spMkLst>
            <pc:docMk/>
            <pc:sldMk cId="1097032888" sldId="256"/>
            <ac:spMk id="13" creationId="{D4906370-1564-49FA-A802-58546B3922DC}"/>
          </ac:spMkLst>
        </pc:spChg>
        <pc:spChg chg="del">
          <ac:chgData name="Lubna Mreish" userId="9a9e7a46e6103fe9" providerId="LiveId" clId="{D2EFDAF7-C3F0-4A62-8990-140AADA5A553}" dt="2023-01-02T16:17:07.855" v="17"/>
          <ac:spMkLst>
            <pc:docMk/>
            <pc:sldMk cId="1097032888" sldId="256"/>
            <ac:spMk id="15" creationId="{EF640709-BDFD-453B-B75D-6212E7A870BA}"/>
          </ac:spMkLst>
        </pc:spChg>
        <pc:spChg chg="del">
          <ac:chgData name="Lubna Mreish" userId="9a9e7a46e6103fe9" providerId="LiveId" clId="{D2EFDAF7-C3F0-4A62-8990-140AADA5A553}" dt="2023-01-02T16:17:07.855" v="17"/>
          <ac:spMkLst>
            <pc:docMk/>
            <pc:sldMk cId="1097032888" sldId="256"/>
            <ac:spMk id="17" creationId="{B4019478-3FDC-438C-8848-1D7DA864AFC4}"/>
          </ac:spMkLst>
        </pc:spChg>
        <pc:spChg chg="del">
          <ac:chgData name="Lubna Mreish" userId="9a9e7a46e6103fe9" providerId="LiveId" clId="{D2EFDAF7-C3F0-4A62-8990-140AADA5A553}" dt="2023-01-02T16:17:07.855" v="17"/>
          <ac:spMkLst>
            <pc:docMk/>
            <pc:sldMk cId="1097032888" sldId="256"/>
            <ac:spMk id="19" creationId="{FE406479-1D57-4209-B128-3C81746247C6}"/>
          </ac:spMkLst>
        </pc:spChg>
        <pc:spChg chg="add">
          <ac:chgData name="Lubna Mreish" userId="9a9e7a46e6103fe9" providerId="LiveId" clId="{D2EFDAF7-C3F0-4A62-8990-140AADA5A553}" dt="2023-01-02T16:21:40.878" v="30" actId="26606"/>
          <ac:spMkLst>
            <pc:docMk/>
            <pc:sldMk cId="1097032888" sldId="256"/>
            <ac:spMk id="21" creationId="{DDB56DB5-0324-4F79-9AB8-CB18C1DC8743}"/>
          </ac:spMkLst>
        </pc:spChg>
        <pc:spChg chg="add">
          <ac:chgData name="Lubna Mreish" userId="9a9e7a46e6103fe9" providerId="LiveId" clId="{D2EFDAF7-C3F0-4A62-8990-140AADA5A553}" dt="2023-01-02T16:21:40.878" v="30" actId="26606"/>
          <ac:spMkLst>
            <pc:docMk/>
            <pc:sldMk cId="1097032888" sldId="256"/>
            <ac:spMk id="23" creationId="{C91B2AEB-9C03-4291-82DB-27D351F311F4}"/>
          </ac:spMkLst>
        </pc:spChg>
        <pc:picChg chg="mod ord">
          <ac:chgData name="Lubna Mreish" userId="9a9e7a46e6103fe9" providerId="LiveId" clId="{D2EFDAF7-C3F0-4A62-8990-140AADA5A553}" dt="2023-01-02T16:21:40.878" v="30" actId="26606"/>
          <ac:picMkLst>
            <pc:docMk/>
            <pc:sldMk cId="1097032888" sldId="256"/>
            <ac:picMk id="6" creationId="{9BAB2B94-0CB8-0298-581C-69243A0D42C9}"/>
          </ac:picMkLst>
        </pc:picChg>
        <pc:picChg chg="add">
          <ac:chgData name="Lubna Mreish" userId="9a9e7a46e6103fe9" providerId="LiveId" clId="{D2EFDAF7-C3F0-4A62-8990-140AADA5A553}" dt="2023-01-02T16:21:40.878" v="30" actId="26606"/>
          <ac:picMkLst>
            <pc:docMk/>
            <pc:sldMk cId="1097032888" sldId="256"/>
            <ac:picMk id="8" creationId="{AA085689-791F-4B8F-9F30-12415B97D366}"/>
          </ac:picMkLst>
        </pc:picChg>
        <pc:picChg chg="add">
          <ac:chgData name="Lubna Mreish" userId="9a9e7a46e6103fe9" providerId="LiveId" clId="{D2EFDAF7-C3F0-4A62-8990-140AADA5A553}" dt="2023-01-02T16:21:40.878" v="30" actId="26606"/>
          <ac:picMkLst>
            <pc:docMk/>
            <pc:sldMk cId="1097032888" sldId="256"/>
            <ac:picMk id="10" creationId="{AA3FED7F-6821-47C0-A464-E9278B24129E}"/>
          </ac:picMkLst>
        </pc:picChg>
        <pc:picChg chg="add">
          <ac:chgData name="Lubna Mreish" userId="9a9e7a46e6103fe9" providerId="LiveId" clId="{D2EFDAF7-C3F0-4A62-8990-140AADA5A553}" dt="2023-01-02T16:21:40.878" v="30" actId="26606"/>
          <ac:picMkLst>
            <pc:docMk/>
            <pc:sldMk cId="1097032888" sldId="256"/>
            <ac:picMk id="14" creationId="{561B34F5-88E5-4711-BC16-3005C29AD7C6}"/>
          </ac:picMkLst>
        </pc:picChg>
        <pc:picChg chg="add">
          <ac:chgData name="Lubna Mreish" userId="9a9e7a46e6103fe9" providerId="LiveId" clId="{D2EFDAF7-C3F0-4A62-8990-140AADA5A553}" dt="2023-01-02T16:21:40.878" v="30" actId="26606"/>
          <ac:picMkLst>
            <pc:docMk/>
            <pc:sldMk cId="1097032888" sldId="256"/>
            <ac:picMk id="16" creationId="{4F3661D0-2268-4D3E-88BA-0647BCBE33AF}"/>
          </ac:picMkLst>
        </pc:picChg>
      </pc:sldChg>
      <pc:sldChg chg="addSp modSp mod">
        <pc:chgData name="Lubna Mreish" userId="9a9e7a46e6103fe9" providerId="LiveId" clId="{D2EFDAF7-C3F0-4A62-8990-140AADA5A553}" dt="2023-01-02T16:08:15.546" v="6" actId="14100"/>
        <pc:sldMkLst>
          <pc:docMk/>
          <pc:sldMk cId="1020446230" sldId="257"/>
        </pc:sldMkLst>
        <pc:picChg chg="mod">
          <ac:chgData name="Lubna Mreish" userId="9a9e7a46e6103fe9" providerId="LiveId" clId="{D2EFDAF7-C3F0-4A62-8990-140AADA5A553}" dt="2023-01-02T16:08:11.364" v="5" actId="1076"/>
          <ac:picMkLst>
            <pc:docMk/>
            <pc:sldMk cId="1020446230" sldId="257"/>
            <ac:picMk id="4" creationId="{C208E4F1-8AD2-EFBD-0A5B-EAC62754749B}"/>
          </ac:picMkLst>
        </pc:picChg>
        <pc:picChg chg="add mod">
          <ac:chgData name="Lubna Mreish" userId="9a9e7a46e6103fe9" providerId="LiveId" clId="{D2EFDAF7-C3F0-4A62-8990-140AADA5A553}" dt="2023-01-02T16:08:15.546" v="6" actId="14100"/>
          <ac:picMkLst>
            <pc:docMk/>
            <pc:sldMk cId="1020446230" sldId="257"/>
            <ac:picMk id="5" creationId="{4AF904D7-DAF7-7D30-3F13-E54703D45367}"/>
          </ac:picMkLst>
        </pc:picChg>
      </pc:sldChg>
      <pc:sldChg chg="addSp delSp modSp mod setBg setClrOvrMap">
        <pc:chgData name="Lubna Mreish" userId="9a9e7a46e6103fe9" providerId="LiveId" clId="{D2EFDAF7-C3F0-4A62-8990-140AADA5A553}" dt="2023-01-02T16:23:25.956" v="33" actId="26606"/>
        <pc:sldMkLst>
          <pc:docMk/>
          <pc:sldMk cId="2060524458" sldId="258"/>
        </pc:sldMkLst>
        <pc:spChg chg="add del">
          <ac:chgData name="Lubna Mreish" userId="9a9e7a46e6103fe9" providerId="LiveId" clId="{D2EFDAF7-C3F0-4A62-8990-140AADA5A553}" dt="2023-01-02T16:23:25.956" v="33" actId="26606"/>
          <ac:spMkLst>
            <pc:docMk/>
            <pc:sldMk cId="2060524458" sldId="258"/>
            <ac:spMk id="1031" creationId="{B84B712E-6BBF-4241-BAB7-D7E064B173A3}"/>
          </ac:spMkLst>
        </pc:spChg>
        <pc:spChg chg="add del">
          <ac:chgData name="Lubna Mreish" userId="9a9e7a46e6103fe9" providerId="LiveId" clId="{D2EFDAF7-C3F0-4A62-8990-140AADA5A553}" dt="2023-01-02T16:23:25.956" v="33" actId="26606"/>
          <ac:spMkLst>
            <pc:docMk/>
            <pc:sldMk cId="2060524458" sldId="258"/>
            <ac:spMk id="1033" creationId="{D22F3D4E-E5F5-4623-B278-D7E30BEF9D6A}"/>
          </ac:spMkLst>
        </pc:spChg>
        <pc:spChg chg="add del">
          <ac:chgData name="Lubna Mreish" userId="9a9e7a46e6103fe9" providerId="LiveId" clId="{D2EFDAF7-C3F0-4A62-8990-140AADA5A553}" dt="2023-01-02T16:23:25.956" v="33" actId="26606"/>
          <ac:spMkLst>
            <pc:docMk/>
            <pc:sldMk cId="2060524458" sldId="258"/>
            <ac:spMk id="1035" creationId="{7B7F5E51-5BF8-4198-AD70-78D94F3A94A2}"/>
          </ac:spMkLst>
        </pc:spChg>
        <pc:picChg chg="mod ord">
          <ac:chgData name="Lubna Mreish" userId="9a9e7a46e6103fe9" providerId="LiveId" clId="{D2EFDAF7-C3F0-4A62-8990-140AADA5A553}" dt="2023-01-02T16:23:25.956" v="33" actId="26606"/>
          <ac:picMkLst>
            <pc:docMk/>
            <pc:sldMk cId="2060524458" sldId="258"/>
            <ac:picMk id="3" creationId="{1983E0B4-1D3D-6D25-5F93-A4E01F098926}"/>
          </ac:picMkLst>
        </pc:picChg>
        <pc:picChg chg="add mod">
          <ac:chgData name="Lubna Mreish" userId="9a9e7a46e6103fe9" providerId="LiveId" clId="{D2EFDAF7-C3F0-4A62-8990-140AADA5A553}" dt="2023-01-02T16:23:25.956" v="33" actId="26606"/>
          <ac:picMkLst>
            <pc:docMk/>
            <pc:sldMk cId="2060524458" sldId="258"/>
            <ac:picMk id="1026" creationId="{0F755158-6814-AADA-32BF-D2CBD42DD910}"/>
          </ac:picMkLst>
        </pc:picChg>
      </pc:sldChg>
      <pc:sldChg chg="addSp modSp mod">
        <pc:chgData name="Lubna Mreish" userId="9a9e7a46e6103fe9" providerId="LiveId" clId="{D2EFDAF7-C3F0-4A62-8990-140AADA5A553}" dt="2023-01-02T16:20:34.624" v="29" actId="14100"/>
        <pc:sldMkLst>
          <pc:docMk/>
          <pc:sldMk cId="2707734159" sldId="259"/>
        </pc:sldMkLst>
        <pc:picChg chg="mod">
          <ac:chgData name="Lubna Mreish" userId="9a9e7a46e6103fe9" providerId="LiveId" clId="{D2EFDAF7-C3F0-4A62-8990-140AADA5A553}" dt="2023-01-02T16:17:21.844" v="18" actId="1076"/>
          <ac:picMkLst>
            <pc:docMk/>
            <pc:sldMk cId="2707734159" sldId="259"/>
            <ac:picMk id="3" creationId="{5E5ED8C7-D816-1515-6534-D3BAF9D62981}"/>
          </ac:picMkLst>
        </pc:picChg>
        <pc:picChg chg="add mod">
          <ac:chgData name="Lubna Mreish" userId="9a9e7a46e6103fe9" providerId="LiveId" clId="{D2EFDAF7-C3F0-4A62-8990-140AADA5A553}" dt="2023-01-02T16:20:34.624" v="29" actId="14100"/>
          <ac:picMkLst>
            <pc:docMk/>
            <pc:sldMk cId="2707734159" sldId="259"/>
            <ac:picMk id="2050" creationId="{29D9F8A1-997E-89CF-5E01-06D41E15571F}"/>
          </ac:picMkLst>
        </pc:picChg>
        <pc:picChg chg="add mod">
          <ac:chgData name="Lubna Mreish" userId="9a9e7a46e6103fe9" providerId="LiveId" clId="{D2EFDAF7-C3F0-4A62-8990-140AADA5A553}" dt="2023-01-02T16:20:27.198" v="27" actId="1076"/>
          <ac:picMkLst>
            <pc:docMk/>
            <pc:sldMk cId="2707734159" sldId="259"/>
            <ac:picMk id="2052" creationId="{57F4BB7F-E623-9090-3869-A3A4C6BEFEAF}"/>
          </ac:picMkLst>
        </pc:picChg>
      </pc:sldChg>
      <pc:sldChg chg="addSp delSp modSp new mod setBg modClrScheme chgLayout">
        <pc:chgData name="Lubna Mreish" userId="9a9e7a46e6103fe9" providerId="LiveId" clId="{D2EFDAF7-C3F0-4A62-8990-140AADA5A553}" dt="2023-01-02T16:29:16.533" v="72" actId="1076"/>
        <pc:sldMkLst>
          <pc:docMk/>
          <pc:sldMk cId="2694936509" sldId="260"/>
        </pc:sldMkLst>
        <pc:spChg chg="add mod ord">
          <ac:chgData name="Lubna Mreish" userId="9a9e7a46e6103fe9" providerId="LiveId" clId="{D2EFDAF7-C3F0-4A62-8990-140AADA5A553}" dt="2023-01-02T16:28:12.965" v="62" actId="26606"/>
          <ac:spMkLst>
            <pc:docMk/>
            <pc:sldMk cId="2694936509" sldId="260"/>
            <ac:spMk id="2" creationId="{58A2450E-2825-70F7-2638-F7EBF134420A}"/>
          </ac:spMkLst>
        </pc:spChg>
        <pc:spChg chg="add del">
          <ac:chgData name="Lubna Mreish" userId="9a9e7a46e6103fe9" providerId="LiveId" clId="{D2EFDAF7-C3F0-4A62-8990-140AADA5A553}" dt="2023-01-02T16:28:12.965" v="62" actId="26606"/>
          <ac:spMkLst>
            <pc:docMk/>
            <pc:sldMk cId="2694936509" sldId="260"/>
            <ac:spMk id="3083" creationId="{74E4178E-1E41-4E39-8171-5EEC297F4207}"/>
          </ac:spMkLst>
        </pc:spChg>
        <pc:spChg chg="add del">
          <ac:chgData name="Lubna Mreish" userId="9a9e7a46e6103fe9" providerId="LiveId" clId="{D2EFDAF7-C3F0-4A62-8990-140AADA5A553}" dt="2023-01-02T16:28:12.965" v="62" actId="26606"/>
          <ac:spMkLst>
            <pc:docMk/>
            <pc:sldMk cId="2694936509" sldId="260"/>
            <ac:spMk id="3089" creationId="{0421F718-8F86-42C4-86D6-42E6DB59749D}"/>
          </ac:spMkLst>
        </pc:spChg>
        <pc:spChg chg="add del">
          <ac:chgData name="Lubna Mreish" userId="9a9e7a46e6103fe9" providerId="LiveId" clId="{D2EFDAF7-C3F0-4A62-8990-140AADA5A553}" dt="2023-01-02T16:28:12.965" v="62" actId="26606"/>
          <ac:spMkLst>
            <pc:docMk/>
            <pc:sldMk cId="2694936509" sldId="260"/>
            <ac:spMk id="3091" creationId="{7C2F67D8-CC40-4362-98C7-45A3D0453B4F}"/>
          </ac:spMkLst>
        </pc:spChg>
        <pc:spChg chg="add del">
          <ac:chgData name="Lubna Mreish" userId="9a9e7a46e6103fe9" providerId="LiveId" clId="{D2EFDAF7-C3F0-4A62-8990-140AADA5A553}" dt="2023-01-02T16:28:12.965" v="62" actId="26606"/>
          <ac:spMkLst>
            <pc:docMk/>
            <pc:sldMk cId="2694936509" sldId="260"/>
            <ac:spMk id="3093" creationId="{AE7FF632-EFDD-4BDB-8E60-6AFD3120A804}"/>
          </ac:spMkLst>
        </pc:spChg>
        <pc:picChg chg="add mod ord modCrop">
          <ac:chgData name="Lubna Mreish" userId="9a9e7a46e6103fe9" providerId="LiveId" clId="{D2EFDAF7-C3F0-4A62-8990-140AADA5A553}" dt="2023-01-02T16:29:11.694" v="70" actId="1076"/>
          <ac:picMkLst>
            <pc:docMk/>
            <pc:sldMk cId="2694936509" sldId="260"/>
            <ac:picMk id="4" creationId="{59601139-1E68-2AD8-3ADF-91D634136C83}"/>
          </ac:picMkLst>
        </pc:picChg>
        <pc:picChg chg="add mod">
          <ac:chgData name="Lubna Mreish" userId="9a9e7a46e6103fe9" providerId="LiveId" clId="{D2EFDAF7-C3F0-4A62-8990-140AADA5A553}" dt="2023-01-02T16:29:16.533" v="72" actId="1076"/>
          <ac:picMkLst>
            <pc:docMk/>
            <pc:sldMk cId="2694936509" sldId="260"/>
            <ac:picMk id="3074" creationId="{489C016F-F33E-2112-6BFC-4920F472C2FB}"/>
          </ac:picMkLst>
        </pc:picChg>
        <pc:picChg chg="add mod">
          <ac:chgData name="Lubna Mreish" userId="9a9e7a46e6103fe9" providerId="LiveId" clId="{D2EFDAF7-C3F0-4A62-8990-140AADA5A553}" dt="2023-01-02T16:29:08.819" v="69" actId="1076"/>
          <ac:picMkLst>
            <pc:docMk/>
            <pc:sldMk cId="2694936509" sldId="260"/>
            <ac:picMk id="3076" creationId="{73D1CC5F-8D1C-8ACB-EF4F-AB33821F4A39}"/>
          </ac:picMkLst>
        </pc:picChg>
        <pc:picChg chg="add del">
          <ac:chgData name="Lubna Mreish" userId="9a9e7a46e6103fe9" providerId="LiveId" clId="{D2EFDAF7-C3F0-4A62-8990-140AADA5A553}" dt="2023-01-02T16:28:12.965" v="62" actId="26606"/>
          <ac:picMkLst>
            <pc:docMk/>
            <pc:sldMk cId="2694936509" sldId="260"/>
            <ac:picMk id="3079" creationId="{B92096A1-6AC3-46FB-979A-18F4AE8B9483}"/>
          </ac:picMkLst>
        </pc:picChg>
        <pc:picChg chg="add del">
          <ac:chgData name="Lubna Mreish" userId="9a9e7a46e6103fe9" providerId="LiveId" clId="{D2EFDAF7-C3F0-4A62-8990-140AADA5A553}" dt="2023-01-02T16:28:12.965" v="62" actId="26606"/>
          <ac:picMkLst>
            <pc:docMk/>
            <pc:sldMk cId="2694936509" sldId="260"/>
            <ac:picMk id="3081" creationId="{F728CD29-58B3-4F21-B30F-28798953D702}"/>
          </ac:picMkLst>
        </pc:picChg>
        <pc:picChg chg="add del">
          <ac:chgData name="Lubna Mreish" userId="9a9e7a46e6103fe9" providerId="LiveId" clId="{D2EFDAF7-C3F0-4A62-8990-140AADA5A553}" dt="2023-01-02T16:28:12.965" v="62" actId="26606"/>
          <ac:picMkLst>
            <pc:docMk/>
            <pc:sldMk cId="2694936509" sldId="260"/>
            <ac:picMk id="3085" creationId="{5ED4CF93-A4AC-4FA3-BE1C-E27B351DF730}"/>
          </ac:picMkLst>
        </pc:picChg>
        <pc:picChg chg="add del">
          <ac:chgData name="Lubna Mreish" userId="9a9e7a46e6103fe9" providerId="LiveId" clId="{D2EFDAF7-C3F0-4A62-8990-140AADA5A553}" dt="2023-01-02T16:28:12.965" v="62" actId="26606"/>
          <ac:picMkLst>
            <pc:docMk/>
            <pc:sldMk cId="2694936509" sldId="260"/>
            <ac:picMk id="3087" creationId="{4150C84B-F28C-46CF-A2DB-070F52404442}"/>
          </ac:picMkLst>
        </pc:picChg>
      </pc:sldChg>
      <pc:sldChg chg="addSp delSp modSp new mod">
        <pc:chgData name="Lubna Mreish" userId="9a9e7a46e6103fe9" providerId="LiveId" clId="{D2EFDAF7-C3F0-4A62-8990-140AADA5A553}" dt="2023-01-02T16:32:03.492" v="133" actId="1076"/>
        <pc:sldMkLst>
          <pc:docMk/>
          <pc:sldMk cId="4053922776" sldId="261"/>
        </pc:sldMkLst>
        <pc:spChg chg="mod">
          <ac:chgData name="Lubna Mreish" userId="9a9e7a46e6103fe9" providerId="LiveId" clId="{D2EFDAF7-C3F0-4A62-8990-140AADA5A553}" dt="2023-01-02T16:31:34.834" v="128" actId="122"/>
          <ac:spMkLst>
            <pc:docMk/>
            <pc:sldMk cId="4053922776" sldId="261"/>
            <ac:spMk id="2" creationId="{CFBE2EA9-D244-81C3-B5B1-7E4C8C5C1024}"/>
          </ac:spMkLst>
        </pc:spChg>
        <pc:picChg chg="add mod modCrop">
          <ac:chgData name="Lubna Mreish" userId="9a9e7a46e6103fe9" providerId="LiveId" clId="{D2EFDAF7-C3F0-4A62-8990-140AADA5A553}" dt="2023-01-02T16:32:03.492" v="133" actId="1076"/>
          <ac:picMkLst>
            <pc:docMk/>
            <pc:sldMk cId="4053922776" sldId="261"/>
            <ac:picMk id="4" creationId="{1FE6706E-0C03-4D6D-BC18-D8E393C6C2F5}"/>
          </ac:picMkLst>
        </pc:picChg>
        <pc:picChg chg="add del">
          <ac:chgData name="Lubna Mreish" userId="9a9e7a46e6103fe9" providerId="LiveId" clId="{D2EFDAF7-C3F0-4A62-8990-140AADA5A553}" dt="2023-01-02T16:29:28.142" v="75"/>
          <ac:picMkLst>
            <pc:docMk/>
            <pc:sldMk cId="4053922776" sldId="261"/>
            <ac:picMk id="4098" creationId="{BB47496D-9E24-EF65-0945-B572A986E78B}"/>
          </ac:picMkLst>
        </pc:picChg>
      </pc:sldChg>
      <pc:sldChg chg="addSp modSp new mod">
        <pc:chgData name="Lubna Mreish" userId="9a9e7a46e6103fe9" providerId="LiveId" clId="{D2EFDAF7-C3F0-4A62-8990-140AADA5A553}" dt="2023-01-02T16:34:00.106" v="160" actId="113"/>
        <pc:sldMkLst>
          <pc:docMk/>
          <pc:sldMk cId="3559646387" sldId="262"/>
        </pc:sldMkLst>
        <pc:spChg chg="mod">
          <ac:chgData name="Lubna Mreish" userId="9a9e7a46e6103fe9" providerId="LiveId" clId="{D2EFDAF7-C3F0-4A62-8990-140AADA5A553}" dt="2023-01-02T16:34:00.106" v="160" actId="113"/>
          <ac:spMkLst>
            <pc:docMk/>
            <pc:sldMk cId="3559646387" sldId="262"/>
            <ac:spMk id="2" creationId="{F3454368-7C40-6C81-0AA7-9E89D1343B73}"/>
          </ac:spMkLst>
        </pc:spChg>
        <pc:picChg chg="add mod modCrop">
          <ac:chgData name="Lubna Mreish" userId="9a9e7a46e6103fe9" providerId="LiveId" clId="{D2EFDAF7-C3F0-4A62-8990-140AADA5A553}" dt="2023-01-02T16:33:54.341" v="158" actId="14100"/>
          <ac:picMkLst>
            <pc:docMk/>
            <pc:sldMk cId="3559646387" sldId="262"/>
            <ac:picMk id="4" creationId="{1D211675-AE92-7730-25AB-F6728CE7C78D}"/>
          </ac:picMkLst>
        </pc:picChg>
        <pc:picChg chg="add mod">
          <ac:chgData name="Lubna Mreish" userId="9a9e7a46e6103fe9" providerId="LiveId" clId="{D2EFDAF7-C3F0-4A62-8990-140AADA5A553}" dt="2023-01-02T16:33:39.952" v="154" actId="14100"/>
          <ac:picMkLst>
            <pc:docMk/>
            <pc:sldMk cId="3559646387" sldId="262"/>
            <ac:picMk id="5122" creationId="{8F94C115-37D6-90C3-5AC0-41AA9B4998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9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08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2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6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5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7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P1514wVkA&amp;t=59s" TargetMode="External"/><Relationship Id="rId2" Type="http://schemas.openxmlformats.org/officeDocument/2006/relationships/hyperlink" Target="https://worldstories.org.uk/reader/juha-stories/english/655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Exyq53OvI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4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F0A80-8CFA-1955-B41A-7B8EAD5E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Folk Tales</a:t>
            </a:r>
          </a:p>
        </p:txBody>
      </p:sp>
      <p:pic>
        <p:nvPicPr>
          <p:cNvPr id="6" name="Picture 1" descr="An abstract burst of blue and pink">
            <a:extLst>
              <a:ext uri="{FF2B5EF4-FFF2-40B4-BE49-F238E27FC236}">
                <a16:creationId xmlns:a16="http://schemas.microsoft.com/office/drawing/2014/main" id="{9BAB2B94-0CB8-0298-581C-69243A0D42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03" r="1821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0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1693-AF8A-4D6B-9816-A8E053B3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748222"/>
          </a:xfrm>
        </p:spPr>
        <p:txBody>
          <a:bodyPr/>
          <a:lstStyle/>
          <a:p>
            <a:r>
              <a:rPr lang="en-US" dirty="0"/>
              <a:t>Reading Stories</a:t>
            </a:r>
            <a:br>
              <a:rPr lang="en-US" dirty="0"/>
            </a:br>
            <a:r>
              <a:rPr lang="en-US" sz="2400" dirty="0">
                <a:hlinkClick r:id="rId2"/>
              </a:rPr>
              <a:t>https://worldstories.org.uk/reader/juha-stories/english/655</a:t>
            </a:r>
            <a:br>
              <a:rPr lang="en-US" sz="2400" dirty="0"/>
            </a:br>
            <a:br>
              <a:rPr lang="en-US" sz="2400" dirty="0"/>
            </a:br>
            <a:r>
              <a:rPr lang="en-US" sz="2000" b="1" dirty="0" err="1"/>
              <a:t>Joha</a:t>
            </a:r>
            <a:r>
              <a:rPr lang="en-US" sz="2000" b="1" dirty="0"/>
              <a:t>, his son and the donkey</a:t>
            </a:r>
            <a:br>
              <a:rPr lang="en-US" b="1" dirty="0"/>
            </a:br>
            <a:br>
              <a:rPr lang="en-US" sz="2400" dirty="0"/>
            </a:br>
            <a:r>
              <a:rPr lang="en-US" sz="2400" dirty="0">
                <a:hlinkClick r:id="rId3"/>
              </a:rPr>
              <a:t>https://www.youtube.com/watch?v=3MP1514wVkA&amp;t=59s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4"/>
              </a:rPr>
              <a:t>https://www.youtube.com/watch?v=Exyq53OvIV8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84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208E4F1-8AD2-EFBD-0A5B-EAC62754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3738" r="932" b="66933"/>
          <a:stretch/>
        </p:blipFill>
        <p:spPr>
          <a:xfrm>
            <a:off x="567435" y="390143"/>
            <a:ext cx="10856469" cy="2122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904D7-DAF7-7D30-3F13-E54703D4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27" y="2865120"/>
            <a:ext cx="5851126" cy="3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983E0B4-1D3D-6D25-5F93-A4E01F098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0933" r="800" b="36889"/>
          <a:stretch/>
        </p:blipFill>
        <p:spPr>
          <a:xfrm>
            <a:off x="503408" y="134111"/>
            <a:ext cx="11185183" cy="2892169"/>
          </a:xfrm>
          <a:prstGeom prst="rect">
            <a:avLst/>
          </a:prstGeom>
        </p:spPr>
      </p:pic>
      <p:pic>
        <p:nvPicPr>
          <p:cNvPr id="1026" name="Picture 2" descr="Moral Stories: Short Narratives That Teach Life Lessons and Values for Kids  and Adults - Owlcation">
            <a:extLst>
              <a:ext uri="{FF2B5EF4-FFF2-40B4-BE49-F238E27FC236}">
                <a16:creationId xmlns:a16="http://schemas.microsoft.com/office/drawing/2014/main" id="{0F755158-6814-AADA-32BF-D2CBD42D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87" y="3276966"/>
            <a:ext cx="4585525" cy="34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2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E5ED8C7-D816-1515-6534-D3BAF9D62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61511" r="800" b="267"/>
          <a:stretch/>
        </p:blipFill>
        <p:spPr>
          <a:xfrm>
            <a:off x="621792" y="2572511"/>
            <a:ext cx="10757030" cy="3322933"/>
          </a:xfrm>
          <a:prstGeom prst="rect">
            <a:avLst/>
          </a:prstGeom>
        </p:spPr>
      </p:pic>
      <p:pic>
        <p:nvPicPr>
          <p:cNvPr id="2050" name="Picture 2" descr="The Barefoot Book of Trickster Tales: Walker, Richard, Munoz, Claudio:  9781902283081: Amazon.com: Books">
            <a:extLst>
              <a:ext uri="{FF2B5EF4-FFF2-40B4-BE49-F238E27FC236}">
                <a16:creationId xmlns:a16="http://schemas.microsoft.com/office/drawing/2014/main" id="{29D9F8A1-997E-89CF-5E01-06D41E15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04" y="74676"/>
            <a:ext cx="3950208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rickster Tale - YouTube">
            <a:extLst>
              <a:ext uri="{FF2B5EF4-FFF2-40B4-BE49-F238E27FC236}">
                <a16:creationId xmlns:a16="http://schemas.microsoft.com/office/drawing/2014/main" id="{57F4BB7F-E623-9090-3869-A3A4C6BE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34112"/>
            <a:ext cx="3950208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3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450E-2825-70F7-2638-F7EBF134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Humor</a:t>
            </a:r>
            <a:endParaRPr lang="en-US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601139-1E68-2AD8-3ADF-91D634136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4289" r="2666" b="75289"/>
          <a:stretch/>
        </p:blipFill>
        <p:spPr>
          <a:xfrm>
            <a:off x="277813" y="2269588"/>
            <a:ext cx="10399841" cy="1652365"/>
          </a:xfrm>
          <a:prstGeom prst="rect">
            <a:avLst/>
          </a:prstGeom>
        </p:spPr>
      </p:pic>
      <p:pic>
        <p:nvPicPr>
          <p:cNvPr id="3074" name="Picture 2" descr="Kid Jokes Stock Illustrations – 94 Kid Jokes Stock Illustrations, Vectors &amp;  Clipart - Dreamstime">
            <a:extLst>
              <a:ext uri="{FF2B5EF4-FFF2-40B4-BE49-F238E27FC236}">
                <a16:creationId xmlns:a16="http://schemas.microsoft.com/office/drawing/2014/main" id="{489C016F-F33E-2112-6BFC-4920F472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53" y="4044098"/>
            <a:ext cx="2398331" cy="28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st telling a joke! – Luke 15:1-10 | Roger Farnworth">
            <a:extLst>
              <a:ext uri="{FF2B5EF4-FFF2-40B4-BE49-F238E27FC236}">
                <a16:creationId xmlns:a16="http://schemas.microsoft.com/office/drawing/2014/main" id="{73D1CC5F-8D1C-8ACB-EF4F-AB33821F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" y="36378"/>
            <a:ext cx="3349482" cy="19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3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2EA9-D244-81C3-B5B1-7E4C8C5C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Techniques writers use to add humor.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FE6706E-0C03-4D6D-BC18-D8E393C6C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r="1600" b="28985"/>
          <a:stretch/>
        </p:blipFill>
        <p:spPr>
          <a:xfrm>
            <a:off x="379893" y="1853248"/>
            <a:ext cx="10683023" cy="46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4368-7C40-6C81-0AA7-9E89D1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Mood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D211675-AE92-7730-25AB-F6728CE7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2" b="2377"/>
          <a:stretch/>
        </p:blipFill>
        <p:spPr>
          <a:xfrm>
            <a:off x="273677" y="1392936"/>
            <a:ext cx="11613523" cy="2431098"/>
          </a:xfrm>
          <a:prstGeom prst="rect">
            <a:avLst/>
          </a:prstGeom>
        </p:spPr>
      </p:pic>
      <p:pic>
        <p:nvPicPr>
          <p:cNvPr id="5122" name="Picture 2" descr="emotional health clipart - Clip Art Library">
            <a:extLst>
              <a:ext uri="{FF2B5EF4-FFF2-40B4-BE49-F238E27FC236}">
                <a16:creationId xmlns:a16="http://schemas.microsoft.com/office/drawing/2014/main" id="{8F94C115-37D6-90C3-5AC0-41AA9B49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1" y="4087257"/>
            <a:ext cx="4511039" cy="26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4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74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Folk Tales</vt:lpstr>
      <vt:lpstr>Reading Stories https://worldstories.org.uk/reader/juha-stories/english/655  Joha, his son and the donkey  https://www.youtube.com/watch?v=3MP1514wVkA&amp;t=59s  https://www.youtube.com/watch?v=Exyq53OvIV8  </vt:lpstr>
      <vt:lpstr>PowerPoint Presentation</vt:lpstr>
      <vt:lpstr>PowerPoint Presentation</vt:lpstr>
      <vt:lpstr>PowerPoint Presentation</vt:lpstr>
      <vt:lpstr>Humor</vt:lpstr>
      <vt:lpstr>Techniques writers use to add humor.</vt:lpstr>
      <vt:lpstr>Mood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Tales</dc:title>
  <dc:creator>Lubna Mreish</dc:creator>
  <cp:lastModifiedBy>L.Mriesh</cp:lastModifiedBy>
  <cp:revision>5</cp:revision>
  <dcterms:created xsi:type="dcterms:W3CDTF">2023-01-02T16:01:33Z</dcterms:created>
  <dcterms:modified xsi:type="dcterms:W3CDTF">2023-02-01T11:08:00Z</dcterms:modified>
</cp:coreProperties>
</file>