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FF801A-B1AE-4B60-B203-144BD8B31C88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C65CC5-23FE-45F2-8E98-0472580EC8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458200" cy="45720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تلخيص الدرس الثامن: </a:t>
            </a:r>
          </a:p>
          <a:p>
            <a:pPr algn="ctr"/>
            <a:r>
              <a:rPr lang="ar-JO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دعوة موسى : قوة الإيمان (1) 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لمادة التربية الدينية المسيحية 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الخامس الأساسي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905000"/>
          </a:xfrm>
        </p:spPr>
        <p:txBody>
          <a:bodyPr>
            <a:noAutofit/>
          </a:bodyPr>
          <a:lstStyle/>
          <a:p>
            <a:pPr algn="ctr" rtl="1"/>
            <a:r>
              <a:rPr lang="ar-JO" sz="4000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آية الدرس: ”</a:t>
            </a:r>
            <a:r>
              <a:rPr lang="en-US" sz="4000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JO" sz="4000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ثم قال: أنا إلهُ أبيك، إلهُ إبراهيم وإلهُ إسحاق وإلهُ يعقوب. فغطَّى موسى وجهه لأنه خاف أن ينظر إلى الله</a:t>
            </a:r>
            <a:r>
              <a:rPr lang="en-US" sz="4000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JO" sz="4000" b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“.</a:t>
            </a:r>
            <a:endParaRPr lang="en-US" sz="4000" b="1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788449-0B32-4B25-96DB-260F9DC58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05754"/>
            <a:ext cx="2743200" cy="34796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382000" cy="838200"/>
          </a:xfrm>
        </p:spPr>
        <p:txBody>
          <a:bodyPr>
            <a:noAutofit/>
          </a:bodyPr>
          <a:lstStyle/>
          <a:p>
            <a:pPr algn="ctr" rtl="1"/>
            <a:r>
              <a:rPr lang="ar-JO" sz="4000" cap="none" dirty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ماذا فعلت أم موسى بطفلها لتحمية من فرعون؟</a:t>
            </a:r>
            <a:endParaRPr lang="en-US" sz="4000" cap="none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2057400"/>
            <a:ext cx="4648200" cy="459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4000" dirty="0">
                <a:latin typeface="Arial" pitchFamily="34" charset="0"/>
                <a:cs typeface="Arial" pitchFamily="34" charset="0"/>
              </a:rPr>
              <a:t>أخفته أُمه ثلاثة شهور، ثم وضعته في سلة على حافة النهر، ووجدته الأميرة بنت فرعون واعتنت بتربيته، وسَمَّته موسى.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C0F9D8-E0BC-41DE-89F9-F10F5A789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90800"/>
            <a:ext cx="2981864" cy="38546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50244"/>
            <a:ext cx="8686800" cy="70788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معنى اسم موسى؟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11151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latin typeface="Arial" pitchFamily="34" charset="0"/>
                <a:cs typeface="Arial" pitchFamily="34" charset="0"/>
              </a:rPr>
              <a:t>مع</a:t>
            </a:r>
            <a:r>
              <a:rPr lang="ar-SA" sz="4000" b="1" dirty="0">
                <a:latin typeface="Arial" pitchFamily="34" charset="0"/>
                <a:cs typeface="Arial" pitchFamily="34" charset="0"/>
              </a:rPr>
              <a:t>ن</a:t>
            </a:r>
            <a:r>
              <a:rPr lang="ar-JO" sz="4000" b="1" dirty="0">
                <a:latin typeface="Arial" pitchFamily="34" charset="0"/>
                <a:cs typeface="Arial" pitchFamily="34" charset="0"/>
              </a:rPr>
              <a:t>ى إسمَهُ المنتشَل مِنَ الماء.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222" y="3423047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لماذا هرب موسى من مصر إلى أرض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مِدْيَنَ أو مديان؟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284317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>
                <a:latin typeface="Arial" pitchFamily="34" charset="0"/>
                <a:cs typeface="Arial" pitchFamily="34" charset="0"/>
              </a:rPr>
              <a:t>لأنه خاف مِن فرعون عندما قام موسى بقتل رجل مصري وهو يدافع عن رجل عبراني.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037" y="1124383"/>
            <a:ext cx="5137052" cy="676925"/>
          </a:xfrm>
        </p:spPr>
        <p:txBody>
          <a:bodyPr>
            <a:noAutofit/>
          </a:bodyPr>
          <a:lstStyle/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كيف دعا الله موسى؟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9689" y="1955512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من خلال لهيب يتصاعد من عُليقة غير مشتعلة.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548272"/>
            <a:ext cx="5191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ماذا طلَبَ الله مِن النبي موسى؟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580718"/>
            <a:ext cx="601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طلب منه أن يُخرج شعب بني اسرائيل مِن مصر ليخلِّصَهُم مِن عبوديّة المصريين.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Lenovo\OneDrive\Desktop\054D3B81-2A49-4966-9BED-0E7D4478FCF7-1195-000000956D349F2C_t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756047"/>
            <a:ext cx="3293904" cy="347439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0329"/>
            <a:ext cx="8686800" cy="1066800"/>
          </a:xfrm>
        </p:spPr>
        <p:txBody>
          <a:bodyPr>
            <a:noAutofit/>
          </a:bodyPr>
          <a:lstStyle/>
          <a:p>
            <a:pPr algn="ctr" rtl="1"/>
            <a:r>
              <a:rPr lang="ar-JO" sz="4000" cap="none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ماذا فعل الرب بفرعون عندما رفض تحرير شعب بني اسرائيل من مصر؟</a:t>
            </a:r>
            <a:endParaRPr lang="en-US" sz="4000" cap="none" dirty="0">
              <a:ln>
                <a:solidFill>
                  <a:srgbClr val="C0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765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أصاب الرَّب فرعون والمصريين بعشر ضربات، أمّا بنو إسرائيل فكانوا محميين.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5722A3-F373-47DC-B103-21DAAB72C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86200"/>
            <a:ext cx="4876800" cy="276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1197708"/>
            <a:ext cx="8686800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ما معنى الفصح اليهودي؟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8" y="2183228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Arial" pitchFamily="34" charset="0"/>
                <a:cs typeface="Arial" pitchFamily="34" charset="0"/>
              </a:rPr>
              <a:t>هو عيد " العُبور" مِن أرض العبودية إلى أرض الحُريّة.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Lenovo\OneDrive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8" y="3222673"/>
            <a:ext cx="4096288" cy="2828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36A84C-AFEF-4D54-A369-E895C5888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74" y="3222673"/>
            <a:ext cx="3948928" cy="28283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CD09FC-794F-4BAB-8041-F9567AF03A1A}"/>
              </a:ext>
            </a:extLst>
          </p:cNvPr>
          <p:cNvSpPr txBox="1"/>
          <p:nvPr/>
        </p:nvSpPr>
        <p:spPr>
          <a:xfrm>
            <a:off x="5463496" y="618386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b="1" dirty="0"/>
              <a:t>صورة وجبة الفصح اليهودي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1EADC5-EF2C-48DE-8B39-9C84FA446D1F}"/>
              </a:ext>
            </a:extLst>
          </p:cNvPr>
          <p:cNvSpPr txBox="1"/>
          <p:nvPr/>
        </p:nvSpPr>
        <p:spPr>
          <a:xfrm>
            <a:off x="609600" y="6183868"/>
            <a:ext cx="359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b="1" dirty="0"/>
              <a:t>صورة العبور والتحرُّر من العبودية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918</TotalTime>
  <Words>207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آية الدرس: ” ثم قال: أنا إلهُ أبيك، إلهُ إبراهيم وإلهُ إسحاق وإلهُ يعقوب. فغطَّى موسى وجهه لأنه خاف أن ينظر إلى الله “.</vt:lpstr>
      <vt:lpstr>ماذا فعلت أم موسى بطفلها لتحمية من فرعون؟</vt:lpstr>
      <vt:lpstr>ما معنى اسم موسى؟</vt:lpstr>
      <vt:lpstr>كيف دعا الله موسى؟</vt:lpstr>
      <vt:lpstr>ماذا فعل الرب بفرعون عندما رفض تحرير شعب بني اسرائيل من مصر؟</vt:lpstr>
      <vt:lpstr>ما معنى الفصح اليهودي؟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26</cp:revision>
  <dcterms:created xsi:type="dcterms:W3CDTF">2021-02-05T13:49:25Z</dcterms:created>
  <dcterms:modified xsi:type="dcterms:W3CDTF">2022-03-12T18:15:23Z</dcterms:modified>
</cp:coreProperties>
</file>