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Title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  <p:sp>
        <p:nvSpPr>
          <p:cNvPr id="16" name="Date Placeholder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5" name="Slide Number Placeholder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27" name="Content Placeholder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Title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1" name="Date Placeholder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Title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25" name="Text Placeholder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8" name="Content Placeholder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Straight Connector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24" name="Footer Placeholder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traight Connector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29" name="Footer Placeholder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icture Placeholder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1" name="Slide Number Placeholder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Title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6" name="Text Placeholder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traight Connector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1" name="Date Placeholder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3BFF801A-B1AE-4B60-B203-144BD8B31C88}" type="datetimeFigureOut">
              <a:rPr lang="en-US" smtClean="0"/>
              <a:t>3/12/2022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C2C65CC5-23FE-45F2-8E98-0472580EC8B6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Placeholder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Straight Connector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381000"/>
            <a:ext cx="8458200" cy="4572000"/>
          </a:xfrm>
        </p:spPr>
        <p:txBody>
          <a:bodyPr>
            <a:noAutofit/>
          </a:bodyPr>
          <a:lstStyle/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تلخيص الدرس الثامن: </a:t>
            </a:r>
          </a:p>
          <a:p>
            <a:pPr algn="ctr"/>
            <a:r>
              <a:rPr lang="ar-JO" sz="4000" b="1" dirty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دعوة موسى : قوة الإيمان (1)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لمادة التربية الدينية المسيحية 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للصف الخامس الأساسي</a:t>
            </a:r>
          </a:p>
          <a:p>
            <a:pPr algn="ctr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686800" cy="1905000"/>
          </a:xfrm>
        </p:spPr>
        <p:txBody>
          <a:bodyPr>
            <a:noAutofit/>
          </a:bodyPr>
          <a:lstStyle/>
          <a:p>
            <a:pPr algn="ctr" rtl="1"/>
            <a:r>
              <a:rPr lang="ar-JO" sz="4000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آية الدرس: ”</a:t>
            </a:r>
            <a:r>
              <a:rPr lang="en-US" sz="4000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JO" sz="4000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ثم قال: أنا إلهُ أبيك، إلهُ إبراهيم وإلهُ إسحاق وإلهُ يعقوب. فغطَّى موسى وجهه لأنه خاف أن ينظر إلى الله</a:t>
            </a:r>
            <a:r>
              <a:rPr lang="en-US" sz="4000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 </a:t>
            </a:r>
            <a:r>
              <a:rPr lang="ar-JO" sz="4000" b="1" cap="none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“.</a:t>
            </a:r>
            <a:endParaRPr lang="en-US" sz="4000" b="1" cap="none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6C788449-0B32-4B25-96DB-260F9DC589B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2800" y="3205754"/>
            <a:ext cx="2743200" cy="3479663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43000"/>
            <a:ext cx="8382000" cy="838200"/>
          </a:xfrm>
        </p:spPr>
        <p:txBody>
          <a:bodyPr>
            <a:noAutofit/>
          </a:bodyPr>
          <a:lstStyle/>
          <a:p>
            <a:pPr algn="ctr" rtl="1"/>
            <a:r>
              <a:rPr lang="ar-JO" sz="4000" cap="none" dirty="0">
                <a:ln w="0">
                  <a:solidFill>
                    <a:srgbClr val="FF0000"/>
                  </a:solidFill>
                </a:ln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Arial" pitchFamily="34" charset="0"/>
                <a:cs typeface="Arial" pitchFamily="34" charset="0"/>
              </a:rPr>
              <a:t>ماذا فعلت أم موسى بطفلها لتحمية من فرعون؟</a:t>
            </a:r>
            <a:endParaRPr lang="en-US" sz="4000" cap="none" dirty="0">
              <a:ln w="0">
                <a:solidFill>
                  <a:srgbClr val="FF0000"/>
                </a:solidFill>
              </a:ln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343400" y="2057400"/>
            <a:ext cx="4648200" cy="45949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JO" sz="4000" dirty="0">
                <a:latin typeface="Arial" pitchFamily="34" charset="0"/>
                <a:cs typeface="Arial" pitchFamily="34" charset="0"/>
              </a:rPr>
              <a:t>أخفته أُمه ثلاثة شهور، ثم وضعته في سلة على حافة النهر، ووجدته الأميرة بنت فرعون واعتنت بتربيته، وسَمَّته موسى.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CC0F9D8-E0BC-41DE-89F9-F10F5A789B8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2590800"/>
            <a:ext cx="2981864" cy="3854605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50244"/>
            <a:ext cx="8686800" cy="707886"/>
          </a:xfrm>
        </p:spPr>
        <p:txBody>
          <a:bodyPr>
            <a:normAutofit fontScale="90000"/>
          </a:bodyPr>
          <a:lstStyle/>
          <a:p>
            <a:pPr algn="ctr" rtl="1"/>
            <a:r>
              <a:rPr lang="ar-JO" sz="44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 معنى اسم موسى؟</a:t>
            </a:r>
            <a:endParaRPr lang="en-US" sz="44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905000" y="2111514"/>
            <a:ext cx="5486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latin typeface="Arial" pitchFamily="34" charset="0"/>
                <a:cs typeface="Arial" pitchFamily="34" charset="0"/>
              </a:rPr>
              <a:t>مع</a:t>
            </a:r>
            <a:r>
              <a:rPr lang="ar-SA" sz="4000" b="1" dirty="0">
                <a:latin typeface="Arial" pitchFamily="34" charset="0"/>
                <a:cs typeface="Arial" pitchFamily="34" charset="0"/>
              </a:rPr>
              <a:t>ن</a:t>
            </a:r>
            <a:r>
              <a:rPr lang="ar-JO" sz="4000" b="1" dirty="0">
                <a:latin typeface="Arial" pitchFamily="34" charset="0"/>
                <a:cs typeface="Arial" pitchFamily="34" charset="0"/>
              </a:rPr>
              <a:t>ى إسمَهُ المنتشَل مِنَ الماء.</a:t>
            </a:r>
            <a:endParaRPr lang="en-US" sz="4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19222" y="3423047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لماذا هرب موسى من مصر إلى أرض</a:t>
            </a:r>
            <a:r>
              <a:rPr lang="en-US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ar-JO" sz="36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مِدْيَنَ أو مديان؟</a:t>
            </a:r>
            <a:endParaRPr lang="en-US" sz="36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914400" y="4284317"/>
            <a:ext cx="75438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dirty="0">
                <a:latin typeface="Arial" pitchFamily="34" charset="0"/>
                <a:cs typeface="Arial" pitchFamily="34" charset="0"/>
              </a:rPr>
              <a:t>لأنه خاف مِن فرعون عندما قام موسى بقتل رجل مصري وهو يدافع عن رجل عبراني.</a:t>
            </a:r>
            <a:endParaRPr lang="en-US" sz="40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783037" y="1124383"/>
            <a:ext cx="5137052" cy="676925"/>
          </a:xfrm>
        </p:spPr>
        <p:txBody>
          <a:bodyPr>
            <a:noAutofit/>
          </a:bodyPr>
          <a:lstStyle/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كيف دعا الله موسى؟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909689" y="1955512"/>
            <a:ext cx="7010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من خلال لهيب يتصاعد من عُليقة غير مشتعلة.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581400" y="3548272"/>
            <a:ext cx="5191259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4000" b="1" dirty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ماذا طلَبَ الله مِن النبي موسى؟</a:t>
            </a:r>
            <a:endParaRPr lang="en-US" sz="4000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124200" y="4580718"/>
            <a:ext cx="6019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طلب منه أن يُخرج شعب بني اسرائيل مِن مصر ليخلِّصَهُم مِن عبوديّة المصريين.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3074" name="Picture 2" descr="C:\Users\Lenovo\OneDrive\Desktop\054D3B81-2A49-4966-9BED-0E7D4478FCF7-1195-000000956D349F2C_tmp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" y="2756047"/>
            <a:ext cx="3293904" cy="3474397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200329"/>
            <a:ext cx="8686800" cy="1066800"/>
          </a:xfrm>
        </p:spPr>
        <p:txBody>
          <a:bodyPr>
            <a:noAutofit/>
          </a:bodyPr>
          <a:lstStyle/>
          <a:p>
            <a:pPr algn="ctr" rtl="1"/>
            <a:r>
              <a:rPr lang="ar-JO" sz="4000" cap="none" dirty="0">
                <a:ln>
                  <a:solidFill>
                    <a:srgbClr val="C00000"/>
                  </a:solidFill>
                </a:ln>
                <a:solidFill>
                  <a:srgbClr val="FF0000"/>
                </a:solidFill>
                <a:effectLst/>
                <a:latin typeface="Arial" pitchFamily="34" charset="0"/>
                <a:cs typeface="Arial" pitchFamily="34" charset="0"/>
              </a:rPr>
              <a:t>ماذا فعل الرب بفرعون عندما رفض تحرير شعب بني اسرائيل من مصر؟</a:t>
            </a:r>
            <a:endParaRPr lang="en-US" sz="4000" cap="none" dirty="0">
              <a:ln>
                <a:solidFill>
                  <a:srgbClr val="C00000"/>
                </a:solidFill>
              </a:ln>
              <a:solidFill>
                <a:srgbClr val="FF0000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2476500"/>
            <a:ext cx="79248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أصاب الرَّب فرعون والمصريين بعشر ضربات، أمّا بنو إسرائيل فكانوا محميين.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5C5722A3-F373-47DC-B103-21DAAB72CAC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0" y="3886200"/>
            <a:ext cx="4876800" cy="2768600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0998" y="1197708"/>
            <a:ext cx="8686800" cy="838200"/>
          </a:xfrm>
        </p:spPr>
        <p:txBody>
          <a:bodyPr>
            <a:normAutofit/>
          </a:bodyPr>
          <a:lstStyle/>
          <a:p>
            <a:pPr algn="ctr" rtl="1"/>
            <a:r>
              <a:rPr lang="ar-JO" sz="40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48000" endA="300" endPos="55000" dir="5400000" sy="-90000" algn="bl" rotWithShape="0"/>
                </a:effectLst>
                <a:latin typeface="Arial" pitchFamily="34" charset="0"/>
                <a:cs typeface="Arial" pitchFamily="34" charset="0"/>
              </a:rPr>
              <a:t>ما معنى الفصح اليهودي؟</a:t>
            </a:r>
            <a:endParaRPr lang="en-US" sz="40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48000" endA="300" endPos="55000" dir="5400000" sy="-90000" algn="bl" rotWithShape="0"/>
              </a:effectLst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80998" y="2183228"/>
            <a:ext cx="86868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 rtl="1"/>
            <a:r>
              <a:rPr lang="ar-JO" sz="3600" dirty="0">
                <a:latin typeface="Arial" pitchFamily="34" charset="0"/>
                <a:cs typeface="Arial" pitchFamily="34" charset="0"/>
              </a:rPr>
              <a:t>هو عيد " العُبور" مِن أرض العبودية إلى أرض الحُريّة.</a:t>
            </a:r>
            <a:endParaRPr lang="en-US" sz="3600" dirty="0">
              <a:latin typeface="Arial" pitchFamily="34" charset="0"/>
              <a:cs typeface="Arial" pitchFamily="34" charset="0"/>
            </a:endParaRPr>
          </a:p>
        </p:txBody>
      </p:sp>
      <p:pic>
        <p:nvPicPr>
          <p:cNvPr id="4098" name="Picture 2" descr="C:\Users\Lenovo\OneDrive\Desktop\images (2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8" y="3222673"/>
            <a:ext cx="4096288" cy="28283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0C36A84C-AFEF-4D54-A369-E895C58880C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14074" y="3222673"/>
            <a:ext cx="3948928" cy="282838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DACD09FC-794F-4BAB-8041-F9567AF03A1A}"/>
              </a:ext>
            </a:extLst>
          </p:cNvPr>
          <p:cNvSpPr txBox="1"/>
          <p:nvPr/>
        </p:nvSpPr>
        <p:spPr>
          <a:xfrm>
            <a:off x="5463496" y="6183868"/>
            <a:ext cx="30444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b="1" dirty="0"/>
              <a:t>صورة وجبة الفصح اليهودي</a:t>
            </a:r>
            <a:endParaRPr lang="en-US" b="1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C1EADC5-EF2C-48DE-8B39-9C84FA446D1F}"/>
              </a:ext>
            </a:extLst>
          </p:cNvPr>
          <p:cNvSpPr txBox="1"/>
          <p:nvPr/>
        </p:nvSpPr>
        <p:spPr>
          <a:xfrm>
            <a:off x="609600" y="6183868"/>
            <a:ext cx="3597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ar-JO" b="1" dirty="0"/>
              <a:t>صورة العبور والتحرُّر من العبودية</a:t>
            </a:r>
            <a:endParaRPr lang="en-US" b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rek">
  <a:themeElements>
    <a:clrScheme name="Trek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Trek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Trek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918</TotalTime>
  <Words>207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Franklin Gothic Book</vt:lpstr>
      <vt:lpstr>Franklin Gothic Medium</vt:lpstr>
      <vt:lpstr>Tahoma</vt:lpstr>
      <vt:lpstr>Wingdings 2</vt:lpstr>
      <vt:lpstr>Trek</vt:lpstr>
      <vt:lpstr>PowerPoint Presentation</vt:lpstr>
      <vt:lpstr>آية الدرس: ” ثم قال: أنا إلهُ أبيك، إلهُ إبراهيم وإلهُ إسحاق وإلهُ يعقوب. فغطَّى موسى وجهه لأنه خاف أن ينظر إلى الله “.</vt:lpstr>
      <vt:lpstr>ماذا فعلت أم موسى بطفلها لتحمية من فرعون؟</vt:lpstr>
      <vt:lpstr>ما معنى اسم موسى؟</vt:lpstr>
      <vt:lpstr>كيف دعا الله موسى؟</vt:lpstr>
      <vt:lpstr>ماذا فعل الرب بفرعون عندما رفض تحرير شعب بني اسرائيل من مصر؟</vt:lpstr>
      <vt:lpstr>ما معنى الفصح اليهودي؟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Lenovo</dc:creator>
  <cp:lastModifiedBy>Admin</cp:lastModifiedBy>
  <cp:revision>26</cp:revision>
  <dcterms:created xsi:type="dcterms:W3CDTF">2021-02-05T13:49:25Z</dcterms:created>
  <dcterms:modified xsi:type="dcterms:W3CDTF">2022-03-12T18:15:23Z</dcterms:modified>
</cp:coreProperties>
</file>