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671CB-04FC-4FBC-AD3D-3F96F7EA2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Inversion Of Subject and Verb 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66E75C-29C1-4A10-9C10-C5AB707528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4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593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C1CB3-448A-4984-9012-5D116275B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4DE3D-024A-46D9-96D6-0F7A03E3F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We use the inversion to make the sentence more emphatic or dramatic.</a:t>
            </a:r>
          </a:p>
          <a:p>
            <a:r>
              <a:rPr lang="en-US" dirty="0">
                <a:solidFill>
                  <a:srgbClr val="FF0000"/>
                </a:solidFill>
              </a:rPr>
              <a:t>1-Time Adverbials:- never ,rarely, seldom .hardly , scarcely ,when ,before ,no sooner than.</a:t>
            </a:r>
          </a:p>
          <a:p>
            <a:r>
              <a:rPr lang="en-US" dirty="0">
                <a:solidFill>
                  <a:srgbClr val="FFC000"/>
                </a:solidFill>
              </a:rPr>
              <a:t>Rarely have I seen </a:t>
            </a:r>
            <a:r>
              <a:rPr lang="en-US" dirty="0">
                <a:solidFill>
                  <a:srgbClr val="FF0000"/>
                </a:solidFill>
              </a:rPr>
              <a:t>such a beautiful jewel.</a:t>
            </a:r>
          </a:p>
          <a:p>
            <a:r>
              <a:rPr lang="en-US" dirty="0">
                <a:solidFill>
                  <a:schemeClr val="tx1"/>
                </a:solidFill>
              </a:rPr>
              <a:t>Adverb + Aux. verb +S +Verb .</a:t>
            </a:r>
          </a:p>
          <a:p>
            <a:r>
              <a:rPr lang="en-US" dirty="0">
                <a:solidFill>
                  <a:schemeClr val="tx1"/>
                </a:solidFill>
              </a:rPr>
              <a:t>2-Time Expressions:- only when .only then , only now .</a:t>
            </a:r>
          </a:p>
          <a:p>
            <a:r>
              <a:rPr lang="en-US" dirty="0">
                <a:solidFill>
                  <a:schemeClr val="tx1"/>
                </a:solidFill>
              </a:rPr>
              <a:t>He only then understood the situation .</a:t>
            </a:r>
          </a:p>
          <a:p>
            <a:r>
              <a:rPr lang="en-US" dirty="0">
                <a:solidFill>
                  <a:srgbClr val="002060"/>
                </a:solidFill>
              </a:rPr>
              <a:t>Only  then did he understand </a:t>
            </a:r>
            <a:r>
              <a:rPr lang="en-US" dirty="0">
                <a:solidFill>
                  <a:schemeClr val="tx1"/>
                </a:solidFill>
              </a:rPr>
              <a:t>the situation.</a:t>
            </a:r>
          </a:p>
          <a:p>
            <a:r>
              <a:rPr lang="en-US" dirty="0">
                <a:solidFill>
                  <a:schemeClr val="accent2"/>
                </a:solidFill>
              </a:rPr>
              <a:t>Note :- If there  is no helping verb , use did ,do or does + base verb 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8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B7A11-2B0D-4F4A-9974-700FAAE23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546B7-6B92-4A51-B717-D7CE85CBC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3-Negative Expressions :- under no circumstances ,in no circumstances , in no way , on no account .</a:t>
            </a:r>
          </a:p>
          <a:p>
            <a:r>
              <a:rPr lang="en-US" dirty="0"/>
              <a:t>You must under no circumstances open the door .</a:t>
            </a:r>
          </a:p>
          <a:p>
            <a:r>
              <a:rPr lang="en-US" dirty="0">
                <a:solidFill>
                  <a:srgbClr val="C00000"/>
                </a:solidFill>
              </a:rPr>
              <a:t>Under no circumstances must you open </a:t>
            </a:r>
            <a:r>
              <a:rPr lang="en-US" dirty="0"/>
              <a:t>the door .</a:t>
            </a:r>
          </a:p>
          <a:p>
            <a:r>
              <a:rPr lang="en-US" dirty="0">
                <a:solidFill>
                  <a:srgbClr val="7030A0"/>
                </a:solidFill>
              </a:rPr>
              <a:t>4-Expressions started with not :- Not only……..but also, Not until , neither / nor.</a:t>
            </a:r>
          </a:p>
          <a:p>
            <a:r>
              <a:rPr lang="en-US" dirty="0"/>
              <a:t>He is not only handsome but rich , too.</a:t>
            </a:r>
          </a:p>
          <a:p>
            <a:r>
              <a:rPr lang="en-US" dirty="0">
                <a:solidFill>
                  <a:srgbClr val="C00000"/>
                </a:solidFill>
              </a:rPr>
              <a:t>Not only is he handsome </a:t>
            </a:r>
            <a:r>
              <a:rPr lang="en-US" dirty="0"/>
              <a:t>but rich , too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16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2073C-7D94-47A5-8F0A-EA7828D70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02B77-75DD-40A3-A51D-37DD6BFE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5-”</a:t>
            </a:r>
            <a:r>
              <a:rPr lang="en-US" dirty="0">
                <a:solidFill>
                  <a:srgbClr val="00B050"/>
                </a:solidFill>
              </a:rPr>
              <a:t>Little “ </a:t>
            </a:r>
            <a:r>
              <a:rPr lang="en-US" dirty="0"/>
              <a:t>with negative meaning .</a:t>
            </a:r>
          </a:p>
          <a:p>
            <a:r>
              <a:rPr lang="en-US" dirty="0"/>
              <a:t>She </a:t>
            </a:r>
            <a:r>
              <a:rPr lang="en-US" dirty="0">
                <a:solidFill>
                  <a:srgbClr val="00B050"/>
                </a:solidFill>
              </a:rPr>
              <a:t>little</a:t>
            </a:r>
            <a:r>
              <a:rPr lang="en-US" dirty="0"/>
              <a:t> knows about the problem .</a:t>
            </a:r>
          </a:p>
          <a:p>
            <a:r>
              <a:rPr lang="en-US" dirty="0">
                <a:solidFill>
                  <a:srgbClr val="00B050"/>
                </a:solidFill>
              </a:rPr>
              <a:t>Little does she know </a:t>
            </a:r>
            <a:r>
              <a:rPr lang="en-US" dirty="0"/>
              <a:t>about the problem .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6-So + Adj /Adv……… that .</a:t>
            </a:r>
          </a:p>
          <a:p>
            <a:r>
              <a:rPr lang="en-US" dirty="0"/>
              <a:t>He writes </a:t>
            </a:r>
            <a:r>
              <a:rPr lang="en-US" dirty="0">
                <a:solidFill>
                  <a:srgbClr val="0070C0"/>
                </a:solidFill>
              </a:rPr>
              <a:t>so well </a:t>
            </a:r>
            <a:r>
              <a:rPr lang="en-US" dirty="0"/>
              <a:t>that he is about to become a poet .</a:t>
            </a:r>
          </a:p>
          <a:p>
            <a:r>
              <a:rPr lang="en-US" dirty="0">
                <a:solidFill>
                  <a:srgbClr val="0070C0"/>
                </a:solidFill>
              </a:rPr>
              <a:t>So well does he write </a:t>
            </a:r>
            <a:r>
              <a:rPr lang="en-US" dirty="0"/>
              <a:t>that he is about to become a poet .</a:t>
            </a:r>
          </a:p>
        </p:txBody>
      </p:sp>
    </p:spTree>
    <p:extLst>
      <p:ext uri="{BB962C8B-B14F-4D97-AF65-F5344CB8AC3E}">
        <p14:creationId xmlns:p14="http://schemas.microsoft.com/office/powerpoint/2010/main" val="263213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73EC2-FBBB-47AA-86BF-B2C747CBB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3E5589-B01E-4355-B562-1B6ADD242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Invert the following sentences .</a:t>
            </a:r>
          </a:p>
          <a:p>
            <a:endParaRPr lang="en-US" dirty="0"/>
          </a:p>
          <a:p>
            <a:r>
              <a:rPr lang="en-US" dirty="0"/>
              <a:t>1-I have never encountered such rudeness .</a:t>
            </a:r>
          </a:p>
          <a:p>
            <a:r>
              <a:rPr lang="en-US" dirty="0"/>
              <a:t>2-Amanda is not only a gifted musician but she is also good natured and responsible .</a:t>
            </a:r>
          </a:p>
          <a:p>
            <a:r>
              <a:rPr lang="en-US" dirty="0"/>
              <a:t>3-You can under no circumstances inform the staff about the imminent change .</a:t>
            </a:r>
          </a:p>
          <a:p>
            <a:r>
              <a:rPr lang="en-US" dirty="0"/>
              <a:t>4-Mark little suspects that his daughter has been failing all her subjects at school .</a:t>
            </a:r>
          </a:p>
          <a:p>
            <a:r>
              <a:rPr lang="en-US" dirty="0"/>
              <a:t>5-My father no sooner sit down to dinner than was a knock at the door .</a:t>
            </a:r>
          </a:p>
          <a:p>
            <a:r>
              <a:rPr lang="en-US" dirty="0"/>
              <a:t>6-We have seldom invited friends to dinner .</a:t>
            </a:r>
          </a:p>
        </p:txBody>
      </p:sp>
    </p:spTree>
    <p:extLst>
      <p:ext uri="{BB962C8B-B14F-4D97-AF65-F5344CB8AC3E}">
        <p14:creationId xmlns:p14="http://schemas.microsoft.com/office/powerpoint/2010/main" val="32461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A6AAC-3E1F-4A3B-8DC8-E36A677F3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D6CA9-5501-473E-B7FB-40681340C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1-Never have I encountered……………</a:t>
            </a:r>
          </a:p>
          <a:p>
            <a:r>
              <a:rPr lang="en-US" dirty="0"/>
              <a:t>2-Not only is Amanda a gifted musician………</a:t>
            </a:r>
          </a:p>
          <a:p>
            <a:r>
              <a:rPr lang="en-US" dirty="0"/>
              <a:t>3-Under no circumstances can you inform…….</a:t>
            </a:r>
          </a:p>
          <a:p>
            <a:r>
              <a:rPr lang="en-US" dirty="0"/>
              <a:t>4-Little does Mark suspect………</a:t>
            </a:r>
          </a:p>
          <a:p>
            <a:r>
              <a:rPr lang="en-US" dirty="0"/>
              <a:t>5-No sooner had my father sat down to dinner…..( With no sooner we use had + pp verb .)</a:t>
            </a:r>
          </a:p>
          <a:p>
            <a:r>
              <a:rPr lang="en-US" dirty="0"/>
              <a:t>6-Seldom have we invited friends for dinner .</a:t>
            </a:r>
          </a:p>
        </p:txBody>
      </p:sp>
    </p:spTree>
    <p:extLst>
      <p:ext uri="{BB962C8B-B14F-4D97-AF65-F5344CB8AC3E}">
        <p14:creationId xmlns:p14="http://schemas.microsoft.com/office/powerpoint/2010/main" val="353308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371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Inversion Of Subject and Verb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Inversion Of Subject and Verb .</dc:title>
  <dc:creator>t.massarweh</dc:creator>
  <cp:lastModifiedBy>t.massarweh</cp:lastModifiedBy>
  <cp:revision>7</cp:revision>
  <dcterms:created xsi:type="dcterms:W3CDTF">2021-01-02T10:31:16Z</dcterms:created>
  <dcterms:modified xsi:type="dcterms:W3CDTF">2021-01-02T11:32:39Z</dcterms:modified>
</cp:coreProperties>
</file>