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68120B0D-17CA-40CB-90FF-E755BB28FD1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8AD41A27-4BAD-40B2-80AD-168264E98E69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665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0B0D-17CA-40CB-90FF-E755BB28FD1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1A27-4BAD-40B2-80AD-168264E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68120B0D-17CA-40CB-90FF-E755BB28FD1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8AD41A27-4BAD-40B2-80AD-168264E98E6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69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0B0D-17CA-40CB-90FF-E755BB28FD1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1A27-4BAD-40B2-80AD-168264E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6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120B0D-17CA-40CB-90FF-E755BB28FD1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AD41A27-4BAD-40B2-80AD-168264E98E6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80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0B0D-17CA-40CB-90FF-E755BB28FD1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1A27-4BAD-40B2-80AD-168264E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5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0B0D-17CA-40CB-90FF-E755BB28FD1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1A27-4BAD-40B2-80AD-168264E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7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0B0D-17CA-40CB-90FF-E755BB28FD1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1A27-4BAD-40B2-80AD-168264E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3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0B0D-17CA-40CB-90FF-E755BB28FD1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1A27-4BAD-40B2-80AD-168264E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973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68120B0D-17CA-40CB-90FF-E755BB28FD1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8AD41A27-4BAD-40B2-80AD-168264E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685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8120B0D-17CA-40CB-90FF-E755BB28FD1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8AD41A27-4BAD-40B2-80AD-168264E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3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8120B0D-17CA-40CB-90FF-E755BB28FD1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AD41A27-4BAD-40B2-80AD-168264E98E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85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Possessive apostrophes/</a:t>
            </a:r>
            <a:br>
              <a:rPr lang="en-US" dirty="0"/>
            </a:br>
            <a:r>
              <a:rPr lang="en-US" dirty="0"/>
              <a:t>Contraction apostrophes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Student’s book pagess64+65</a:t>
            </a:r>
          </a:p>
          <a:p>
            <a:r>
              <a:rPr lang="en-US" dirty="0"/>
              <a:t>Workbook page 32</a:t>
            </a:r>
          </a:p>
        </p:txBody>
      </p:sp>
    </p:spTree>
    <p:extLst>
      <p:ext uri="{BB962C8B-B14F-4D97-AF65-F5344CB8AC3E}">
        <p14:creationId xmlns:p14="http://schemas.microsoft.com/office/powerpoint/2010/main" val="394653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A5D12C-EB0D-4B3F-AF84-E11241D5C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296"/>
            <a:ext cx="10827904" cy="4292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6486" y="1721304"/>
            <a:ext cx="40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bear’s paws were huge.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6485" y="2795700"/>
            <a:ext cx="4544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bees’ home is called a hive.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6485" y="3885943"/>
            <a:ext cx="480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girl’s bedroom is very messy.</a:t>
            </a:r>
          </a:p>
        </p:txBody>
      </p:sp>
    </p:spTree>
    <p:extLst>
      <p:ext uri="{BB962C8B-B14F-4D97-AF65-F5344CB8AC3E}">
        <p14:creationId xmlns:p14="http://schemas.microsoft.com/office/powerpoint/2010/main" val="164243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5FBA10-C60F-4BAD-83B0-52244FAD0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914"/>
            <a:ext cx="10465284" cy="4982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52119" y="846023"/>
            <a:ext cx="24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Student’s book page 64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7540" y="4665051"/>
            <a:ext cx="40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town’s supermarket.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2067" y="3745423"/>
            <a:ext cx="40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farmer’s fields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9856" y="4203386"/>
            <a:ext cx="40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lady’s rice bag.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4278" y="3327117"/>
            <a:ext cx="40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horse’s tail</a:t>
            </a:r>
          </a:p>
        </p:txBody>
      </p:sp>
    </p:spTree>
    <p:extLst>
      <p:ext uri="{BB962C8B-B14F-4D97-AF65-F5344CB8AC3E}">
        <p14:creationId xmlns:p14="http://schemas.microsoft.com/office/powerpoint/2010/main" val="147144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1D39AC-9C78-4FC0-BA3F-EC150E18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03" y="301706"/>
            <a:ext cx="10637609" cy="661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1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053F3B-4D3C-40AC-9D98-A651EF4A6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23" y="842152"/>
            <a:ext cx="11735154" cy="3852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1889" y="2284471"/>
            <a:ext cx="40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girls’ cats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09314" y="2911858"/>
            <a:ext cx="40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horses’ tails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4943" y="3396444"/>
            <a:ext cx="40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farmers’ fields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8012" y="4463714"/>
            <a:ext cx="40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ladies’ rice bags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05364" y="553792"/>
            <a:ext cx="24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Student’s book page 64</a:t>
            </a:r>
          </a:p>
        </p:txBody>
      </p:sp>
    </p:spTree>
    <p:extLst>
      <p:ext uri="{BB962C8B-B14F-4D97-AF65-F5344CB8AC3E}">
        <p14:creationId xmlns:p14="http://schemas.microsoft.com/office/powerpoint/2010/main" val="176692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764093-DD50-4E85-9EF8-99FC1904C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479"/>
            <a:ext cx="10143241" cy="2598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9105" y="3019916"/>
            <a:ext cx="40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children’s house is huge.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9105" y="3552229"/>
            <a:ext cx="40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men’s coffee was cold.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9106" y="4084542"/>
            <a:ext cx="5046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women’s dresses were beautiful.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9105" y="4616855"/>
            <a:ext cx="40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sheep’s wool is fluffy.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05364" y="553792"/>
            <a:ext cx="24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Student’s book page 64</a:t>
            </a:r>
          </a:p>
        </p:txBody>
      </p:sp>
    </p:spTree>
    <p:extLst>
      <p:ext uri="{BB962C8B-B14F-4D97-AF65-F5344CB8AC3E}">
        <p14:creationId xmlns:p14="http://schemas.microsoft.com/office/powerpoint/2010/main" val="405793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534936-C220-4AF9-8A5F-29A0FC2A3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07" y="22538"/>
            <a:ext cx="958467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8051" y="4653084"/>
            <a:ext cx="96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 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8051" y="5013744"/>
            <a:ext cx="96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 will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8051" y="5391748"/>
            <a:ext cx="96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that 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8051" y="5743736"/>
            <a:ext cx="96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8051" y="6114770"/>
            <a:ext cx="96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not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8051" y="6451116"/>
            <a:ext cx="126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could not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29418" y="412124"/>
            <a:ext cx="24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Student’s book page 65</a:t>
            </a:r>
          </a:p>
        </p:txBody>
      </p:sp>
    </p:spTree>
    <p:extLst>
      <p:ext uri="{BB962C8B-B14F-4D97-AF65-F5344CB8AC3E}">
        <p14:creationId xmlns:p14="http://schemas.microsoft.com/office/powerpoint/2010/main" val="143210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FEF3BB-6585-458D-A032-020D0BB97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3263"/>
            <a:ext cx="10924537" cy="579989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93202" y="2130059"/>
            <a:ext cx="9619722" cy="7074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29418" y="412124"/>
            <a:ext cx="24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Student’s book page 65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DBAE19-C8A2-430D-AC00-6694824FA108}"/>
              </a:ext>
            </a:extLst>
          </p:cNvPr>
          <p:cNvSpPr txBox="1"/>
          <p:nvPr/>
        </p:nvSpPr>
        <p:spPr>
          <a:xfrm>
            <a:off x="904973" y="5679450"/>
            <a:ext cx="927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word is “won’t” (line 25)</a:t>
            </a:r>
          </a:p>
        </p:txBody>
      </p:sp>
    </p:spTree>
    <p:extLst>
      <p:ext uri="{BB962C8B-B14F-4D97-AF65-F5344CB8AC3E}">
        <p14:creationId xmlns:p14="http://schemas.microsoft.com/office/powerpoint/2010/main" val="418188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8830B-0D38-4FCE-8E7F-5731EEFDC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35" y="544060"/>
            <a:ext cx="11272385" cy="4875800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</p:cNvCxnSpPr>
          <p:nvPr/>
        </p:nvCxnSpPr>
        <p:spPr>
          <a:xfrm>
            <a:off x="2111604" y="2687393"/>
            <a:ext cx="449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5599522" y="3299206"/>
            <a:ext cx="4470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2300140" y="3938369"/>
            <a:ext cx="3771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473483" y="2362180"/>
            <a:ext cx="605307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74625" y="2888563"/>
            <a:ext cx="605307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51690" y="4154167"/>
            <a:ext cx="605307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44084" y="4717784"/>
            <a:ext cx="605307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E7B5AD-AF5F-4837-AA59-CEB1405F2DC9}"/>
              </a:ext>
            </a:extLst>
          </p:cNvPr>
          <p:cNvCxnSpPr>
            <a:cxnSpLocks/>
          </p:cNvCxnSpPr>
          <p:nvPr/>
        </p:nvCxnSpPr>
        <p:spPr>
          <a:xfrm>
            <a:off x="4232635" y="4514776"/>
            <a:ext cx="39756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DC73BD9-23B4-4942-8CF3-3188C8C15423}"/>
              </a:ext>
            </a:extLst>
          </p:cNvPr>
          <p:cNvSpPr/>
          <p:nvPr/>
        </p:nvSpPr>
        <p:spPr>
          <a:xfrm>
            <a:off x="9389451" y="3577760"/>
            <a:ext cx="605307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0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8FF7E2-CE60-4A7D-B0E0-B756B8DD8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4047"/>
            <a:ext cx="11617071" cy="4598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219" y="1377431"/>
            <a:ext cx="37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5158" y="1359257"/>
            <a:ext cx="37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4152" y="2023762"/>
            <a:ext cx="37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37578" y="1998270"/>
            <a:ext cx="37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088" y="2670093"/>
            <a:ext cx="37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1832" y="3325217"/>
            <a:ext cx="37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9043" y="3325217"/>
            <a:ext cx="37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6560" y="3966586"/>
            <a:ext cx="37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52429" y="3966587"/>
            <a:ext cx="37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76506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142</TotalTime>
  <Words>141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Century Schoolbook</vt:lpstr>
      <vt:lpstr>Corbel</vt:lpstr>
      <vt:lpstr>Feathered</vt:lpstr>
      <vt:lpstr>Possessive apostrophes/ Contraction apostrophes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Possessive apostrophes Shortened form apostrophes</dc:title>
  <dc:creator>THINKPAD</dc:creator>
  <cp:lastModifiedBy>L.Emseeh</cp:lastModifiedBy>
  <cp:revision>26</cp:revision>
  <dcterms:created xsi:type="dcterms:W3CDTF">2021-02-18T19:46:43Z</dcterms:created>
  <dcterms:modified xsi:type="dcterms:W3CDTF">2023-02-13T08:57:00Z</dcterms:modified>
</cp:coreProperties>
</file>