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5" r:id="rId3"/>
    <p:sldId id="276" r:id="rId4"/>
    <p:sldId id="262" r:id="rId5"/>
    <p:sldId id="263" r:id="rId6"/>
    <p:sldId id="258" r:id="rId7"/>
    <p:sldId id="270" r:id="rId8"/>
    <p:sldId id="264" r:id="rId9"/>
    <p:sldId id="272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0T08:32:50.701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 contextRef="#ctx0" brushRef="#br0">172 457 11,'0'0'70,"0"0"-7,0 0-5,0 0-3,0 0-11,0 0 1,0 0-8,0 0 7,0 0-5,0 0-11,0 0 2,0 0-1,0 0 5,0 0-4,0 0-6,0 0 2,0 0-13,0 0 8,0 0-2,21-4 4,-16-5-3,4-4-10,-5 3 3,7-2 2,-4 0-9,2-4 6,-4 2 2,2-2-6,2 1 15,-1 0-12,-7 1 6,3 0-10,0-2 8,-3 0-6,-1 2 2,0-1-5,0-4-5,-3 5 10,-3-1-6,3-1 9,-1 0-7,1 1-1,-5-1 2,3-2-1,-2 4 10,2-2-20,-4 2 6,1 0-8,1 2 6,0 2-3,0 3 4,7 7 1,-13-13 7,4 12-12,9 1-2,-18-2 0,18 2 4,-21 7 1,6 0-1,-1 2 8,4-1-2,-3 3 6,3-1-6,1 2-5,0 4-3,1-4-1,2 0 7,1 2 1,5-4-2,-5 6 6,4-2 4,1 0-5,0 0 4,2 1-7,0 3 6,2-2-6,3-2 6,1 4-2,-1-1 2,0 0-8,3 1 15,1-3-18,-1 1 15,1 1-9,2-5-5,0 2-6,-2 0 10,0-4-6,2 1 0,-2-2-1,-4-4 1,4 1 1,-9-6 8,9 9-2,-9-9-3,9 0 0,-9 0-3,0 0 6,14-13-4,-8 2 1,-3 1 2,-3-6-7,2 0 5,-4-8 5,4-2-1,-5-3-8,1 3 5,0-11 0,-3 13 15,1-3-4,0 2-5,-1 11 1,1-1 3,3 4 7,-3 3-6,4 8-4,-5-17 5,5 17-3,-2-9-1,2 9 1,0 0-10,0 0 1,0 0 8,0 0-9,0 0 3,0 0 0,0 0 0,-15 31 0,15-21-2,0 4 3,2 0 0,0 0-3,0-2 0,3 2-4,-3 3 3,0-5-1,1-2 9,3-1-9,-6-9 9,5 16-9,1-9-3,-6-7-4,7 9 1,-7-9 3,11 3-2,-11-3 0,0 0 6,16-12 4,-7 0-5,-4-1-5,4 0 9,-4-3 3,1-1-6,-4 0 5,1-1-6,-3 4 8,0 2 8,0 12-1,-3-19 0,3 19-9,-13-7 1,13 7 1,-22 7-6,10 2 7,-8 8-17,0 1-24,2 3-35,2 5-54,-9 4-119,11-5-257,1 1 114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4T19:27:04.23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10 13,'0'0'191,"0"0"-11,0 0-21,0 0-7,0 0-16,0 0-15,6-10-22,-6 10-21,0 0-36,0 0-26,0 0-41,0 0-34,0 0-126,0 0-198,0 0 88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4T19:28:22.046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2 22 208,'-2'-10'325,"2"10"-5,0 0-6,0 0-1,0 0-10,0 0-10,0 0-14,0 0-17,2-12-23,-2 12-18,0 0-20,0 0-8,0 0-12,0 0-13,0 0-23,0 0-11,0 0-10,0 0-17,0 0-9,0 0-9,24 24-20,-24-24-29,7 7-33,-7-7-37,5 10-39,0-2-31,-5-8-42,2 14-35,-2-5-42,4 5-40,-4 2-51,0-1-245,-4 5-600,-3 8 265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4T19:27:41.503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57 20 229,'4'-9'317,"-4"9"-10,0 0-5,0 0-13,0 0-15,0 0-5,0 0-35,3-11-26,-3 11-18,0 0-22,0 0-21,0 0-16,0 0-12,0 0-4,0 0-27,0 0-23,0 0-34,0 0-29,6 29-24,-6-29-34,-6 15-40,6-15-38,-10 21-55,3-3-52,-6-7-218,-5 12-495,2-4 219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4T19:30:47.990"/>
    </inkml:context>
    <inkml:brush xml:id="br0">
      <inkml:brushProperty name="width" value="0.07938" units="cm"/>
      <inkml:brushProperty name="height" value="0.07938" units="cm"/>
      <inkml:brushProperty name="color" value="#1F497D"/>
      <inkml:brushProperty name="fitToCurve" value="1"/>
    </inkml:brush>
  </inkml:definitions>
  <inkml:trace contextRef="#ctx0" brushRef="#br0">140 45 234,'0'0'230,"0"0"-9,0 0-14,0 0-8,0 0-11,0 0 0,0 0-13,0 0-3,0 0-10,-13 16-9,13-16-3,-9 3-10,9-3-8,-18 5-5,18-5-9,-11 6-6,11-6-11,-14 5-1,9-1-6,5-4-9,-17 3 0,17-3 4,-14 7-11,14-7 2,-13 2-18,3 0-5,10-2-1,0 0-6,-16 4-1,16-4 0,0 0 0,0 0-3,-13 1-6,13-1 4,0 0 12,0 0-20,0 0-4,0 0-1,0 0-7,47-9-4,-33 5-11,4-1-22,-2 2-15,-3-3-24,-1 1-19,-1-2-32,-2 1-35,0 0-31,-5-3-41,-1 0-44,-3 9-40,-3-20-206,-5 6-542,8 14 241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4T19:31:43.400"/>
    </inkml:context>
    <inkml:brush xml:id="br0">
      <inkml:brushProperty name="width" value="0.07938" units="cm"/>
      <inkml:brushProperty name="height" value="0.07938" units="cm"/>
      <inkml:brushProperty name="color" value="#1F497D"/>
      <inkml:brushProperty name="fitToCurve" value="1"/>
    </inkml:brush>
  </inkml:definitions>
  <inkml:trace contextRef="#ctx0" brushRef="#br0">6759 98 3,'6'-9'157,"-1"1"-4,4-3-8,-4 1 3,2 3 11,-1 0-6,-6 7-4,9-14-8,-4 7-4,-5 7-10,9-9-6,-9 9-8,7-9-1,-7 9-4,8-7 1,-8 7-10,0 0-4,0 0-7,0 0-2,0 0 5,0 0 2,0 0-2,0 0-6,0 0-3,0 0 1,-33 23-1,22-14-6,-3 3-1,-4-3-4,2 1 0,-7 4 4,-2-2-7,-1-1-3,-4 5 0,-4 2-1,3-8-1,-6 8-4,1-3-3,5-2-3,-8 2-2,-1 2-1,-1 0-4,-6 4-6,4-2 10,-5-1-3,1-1 1,0 3-2,3 1-8,-5 0 6,8-2-3,-6 6-3,-1-2 3,1-2-5,-1 4 0,1-3-5,-3 1 3,-1 2-1,1-2-9,0 0 7,3 1-7,-3-1 9,2-2-8,1 0-2,0 5-2,4-5-4,-4-1 6,3 0-10,1-1 1,-1-5-4,3 7 1,4-3 6,-5-1-5,5-4 3,1 6 2,0-4-8,5-2-1,8 2-1,-6-4 3,-12 6-2,23-6-4,-7 0 2,2 1-2,-3-5-2,10 0 3,4 0-5,1-2 8,-2 1-10,6-1 3,-2-2 2,9-3 1,0 0 4,-12 6 0,12-6 10,0 0 6,0 0 5,-11 4 1,11-4-6,0 0 0,0 0-2,0 0-1,14-30-3,-7 17 1,-1 4-5,5-5 2,-2-4-2,-1 3-1,7-6-5,-1-2 4,-1 0-3,1 2 1,-1 0-2,-1-4 2,1 4-2,1 0 0,2-2-3,-5 5-2,7-3 0,-7 9 2,3-2 5,-5 0-1,2 4 0,0-3-2,-4 7 1,2-2 6,-4 3 1,-5 5 4,7-11 2,-7 11-5,9-5-1,-9 5-3,0 0-4,6-10 1,-6 10-6,0 0 4,0 0 0,0 0 2,0 0 7,0 0-4,0 0 0,0 0 1,0 0-2,-15 39 9,12-30 1,-1 3 3,-5-2-2,0 2 0,-1 6 2,-3-4-1,4 1-1,-5 5 9,3 0-4,-4-1 2,-1 2-3,2 0-2,-2-2 0,0 1 0,3 3-1,-1-2 1,-2-1-4,5-7-4,4 1 0,-1 5-4,-1-3 2,4-2 1,-6 0 1,6 0-2,0-3-3,3 1 1,2-12-3,-4 19-2,4-19 0,0 16 3,0-16-1,0 14-1,0-14 6,9 8 3,-2-5-3,-7-3 3,22 3 0,-8 1-2,4-4 0,9-5-1,5 1-2,-1-3-3,17 0 4,-6 1-1,-1-4-2,0 4-1,4-5 2,-2 0 0,-2-1-3,3 5-3,-12 3 3,-3-5-1,3 2 2,-7 1-3,-4 4 1,-4-3 0,-1 1 0,-7 2 3,-9 2 3,16-5-1,-16 5 4,14-2 0,-14 2 3,6-2-3,-6 2-1,0 0-3,0 0 6,0 0-7,0 0 0,0 0-3,0 0 3,0 0-4,0 0 0,0 0-1,-40-9-4,22 9 1,0 0 3,-1-1-3,-7-7 2,-2 6-2,-3-3-2,-1 3 0,3 1 0,-3-3-3,3 1 1,-1 0 1,3-3 0,0-1 2,2 4 1,7-3-2,-4-1-1,4 1 0,4-1-3,1-4-5,1-1 2,5 1 1,-1-1-4,3-3-3,0-2-2,5-1 0,-4 1 5,4 0-3,4-2 5,-1-5-1,1 6-2,-1 4 7,5 1 1,-7-3-3,1 4-2,2 1 2,-4 11-2,7-17 1,-3 9 1,-4 8 1,10-11-4,-6 6-1,-4 5-1,0 0-1,7-10 2,-7 10 1,0 0 1,0 0 4,5 24-5,1-13 4,-3-1 0,-1 6 1,2-3-3,-1 4 3,-1-3 0,2 3 4,5-4-3,-6 1 0,1 4-2,1-2 5,-1-4-1,1 0 0,6 2 1,-7 3-2,3-6 3,2 2-2,-6-5 0,3 3-1,-1-2 1,1-2-3,-3 4 4,4-4 5,-5 4-2,-2-11-3,9 13-3,-7-6 5,-2-7-4,3 12 1,-1-5-3,-2-7 2,6 13-1,-6-13-3,0 0 1,3 12-1,-3-12-1,0 0 0,0 0 1,0 0-1,0 13 0,0-13-6,0 0-4,0 0-3,-11 8-5,11-8-6,0 0 3,-7 7-1,7-7 0,0 0 2,0 0 3,0 0 2,-10 4 4,10-4-4,0 0-3,0 0-7,0 0 11,-17-12-1,17 12-1,-9-14-7,6 3-2,-1-6 0,1 5-8,-1-3 1,2-5 7,2 3 0,-5-9 7,1 10 0,1 0 5,-1-5-2,2 8 3,0 0 2,-1 0 1,-1 3 0,4 10 4,0-19-2,0 19 1,-5-13-1,5 13 2,0 0 0,0 0-3,0 0 3,0 0 2,0 0 3,0 0-2,0 0 3,0 0-4,23 31 5,-17-20 1,-1 2-1,0 0 0,6 3 1,0 2 2,0-2-2,3 3 0,-7-5-2,11 6 3,-5-1 1,-4-3 3,2-3 0,-1 5 3,1-3-2,0-3-1,-2 2 6,2-4-4,-4 0-1,-4-1 2,1-3 1,-4-6 2,7 9 1,-7-9 6,7 4 5,-7-4-3,0 0 2,0 0-5,0 0 0,0 0-2,0 0-7,0 0-4,0 0-20,-34-19-15,23 6-13,1 0-32,2 4-25,-2-6-24,4 4-20,1-3-18,-4-2-30,4 4-26,-4-1-30,1 1-34,1 2-42,2 3-289,5 7-669,-16-19 295</inkml:trace>
  <inkml:trace contextRef="#ctx0" brushRef="#br0" timeOffset="2521">3882 1147 109,'0'0'195,"0"0"-12,0 0-9,0 0-10,0 0-6,0 0-2,0 0-8,0 0 5,0 0 1,0 0-3,0 0-7,0 0 5,0 0-12,-25 18-9,13-14-5,-3 1-11,-1-3-7,-11 1-8,7 2-5,-8-3-10,3 0 1,-8 1-10,6-3 3,-5-2-19,3-1 6,1 1-1,1-6-5,0 1 0,9 0-1,0-4-7,5-1-1,-1-2 0,3-1-5,6 1-7,-2-1-3,3-5 0,4 5-5,2 2 6,1-6-11,6 3 1,0-2-1,0 3-2,4 1-6,-1 0 2,3 3-5,-3-1 1,6 4 2,-3-3-6,-6 7 6,-2-4-8,4 4 0,-11 4 2,16-4 2,-16 4 3,0 0 5,16 10 3,-7-4-9,-6 3 6,3 0 1,-1 5-3,2-2 3,-1 4 5,-3 0 2,5-1-5,-3 2 10,4 2-7,2 0 6,-1-3-3,5 6 6,-1-3-3,-5 2 18,5-2-18,-5 0-3,2-3-1,-2-1 8,0-1-10,0 4 3,-2-3-5,-1-3-5,-3 2 0,3-6-5,-3 1 3,1 2-2,-1-3-4,-3-8 2,2 16-2,-2-16 3,-2 16 6,2-16 2,-10 15 0,-1-6 4,0 2 1,0-4-10,-5-1 4,-2 2-4,-5-1-5,-4-2 3,2 1-2,-6 1-4,-1-1 0,0-2 5,-11 1-8,0-1 10,10-2-7,3-2 8,-2 0-12,-1 0 7,6-2-2,0 0 5,2-3-11,4 3 9,1 0-1,0-2-10,0-4 6,4 5-4,4-4 2,-3-1-2,3 0 9,1 3-4,2-6-2,2-4-1,-2 0 6,4 3-5,1-4-2,0 5 1,3-1-3,1 12 4,-4-18 4,2 8 5,2 10-2,-5-12 1,5 12 1,0 0-4,-4-12 3,4 12-5,0 0-3,0 0-9,-3-11 9,3 11-4,0 0-4,0 0-1,0 0-1,0 0 8,0 0-1,0 0-3,-4 35-3,4-35 8,4 19-5,-3-11 0,-1-8 2,0 22-2,0-11-1,2 0 1,-2 0-1,0-11 2,-2 19-1,2-7 0,0-12 0,-7 22 1,2-15 9,1 4-5,-1-1-4,-4-3 5,-2 4 2,0-4-9,1-2 3,-1 1 2,-4-1-3,1-1 1,-2 0 2,5-4-2,-1 2 2,12-2 1,-27-2 0,14 0 2,-1-4-3,-2 1 0,-1-3 3,7 0-4,-5-5-1,1 2-1,1-2-1,4 2 3,1-2 0,-3 0 2,4-4-1,-1 4 1,-1 1 6,2-2-1,5 8 2,-5-4 0,7 10-1,-9-14 1,9 14 0,0 0-4,-2-12 3,2 12-6,0 0-1,-5-7 3,5 7-12,0 0 0,0 0 9,0 0-1,0 0-2,0 0-2,0 0 7,11 38-7,-11-38-1,2 14 5,1-5 0,-1 0-6,-2-9 4,4 20 1,-8-12 0,8 5-2,-4-13 3,-4 22-3,0-15 0,1 2 4,-3 1-1,3-3 0,-6 2-4,9-9 4,-13 11-3,6-5 3,7-6-1,-14 7-4,7-4 5,7-3 2,-18 0 1,18 0 0,0 0-5,-29-7 2,20 4 1,-2-5 1,0 1-5,2-4 3,-3 2 0,1-2-1,2-2-1,-2 1 2,4 0-1,-2 0 0,4 0-3,0 5 0,-3-1 1,8 8 3,-7-13 0,7 13-1,-2-10-4,2 10-3,0 0 2,-9-6-3,9 6 2,0 0 0,0 0-1,0 0 4,0 0-5,0 0 3,0 0 1,0 0-1,0 0-2,11 29 5,-11-29-3,2 13 1,-2-13 3,-2 14 0,2-14 0,-3 17 0,-6-10 2,1 1-3,-2 1 3,-3 0 0,1 1-2,-10-4 7,-3 3-7,0 3 3,-2-4-6,-4 0 2,3 2 4,-1-1-1,-14-1-3,2 0 7,-3 0 0,3 0-7,2-3 0,3-1 3,2-4-8,-6 1 2,8 1 2,3-5 4,-3 1-3,5 2 1,-2-4 1,2 1 3,8-1 0,2 0-5,3-2 4,1 3-1,3-1-2,1-3 2,-2 3-1,11 4 5,-13-9 3,4 3 3,9 6 6,-9-9 3,9 9 0,-8-8 1,8 8-2,0 0-3,-9-6 0,9 6-3,0 0-6,0 0-3,0 0 0,0 0-2,-9-6-2,9 6 4,0 0-3,0 0-3,0 0 6,0 0-5,0 0-3,18 29 1,-13-22 4,2 1 0,-2-2-1,4 4 2,-1 6 2,2-4 4,-1 2 0,-1 0 1,8 6 4,-7-2 0,3 3-4,-3-3 2,2 2-1,2 3 3,-6 0 1,2 1-1,-6 2 0,4-5 3,1 2-1,-1 4 0,-2-4 1,-5 1-1,0 2-1,-2 2 3,1-2 0,-3 2 0,-3-4 20,0 1-6,-2 3 0,-6-2-1,-8 6-1,1-2-3,-1 0-5,-7-2 1,-1 1-7,1-5 1,-8 0-3,0-2-2,-1 2 1,-8-4-4,0 2-17,-6-2-27,2-5-25,1-2-28,-2 0-41,2-6-39,0-1-56,-1-6-54,8-6-52,0-3-71,4-4-413,13-2-881,7-9 390</inkml:trace>
  <inkml:trace contextRef="#ctx0" brushRef="#br0" timeOffset="4663">3541 617 76,'0'0'171,"0"0"-16,0 0 1,0 0-11,-23-9-1,23 9-3,0 0-1,-13-3 9,13 3-4,-14-2-6,14 2-11,-13-2-5,13 2-6,0 0-2,-18-2-4,18 2 2,0 0-8,-12-3-3,12 3-4,0 0 1,0 0-7,-11-7-7,11 7-9,0 0-1,0 0-8,-2-11-10,2 11-8,0 0 7,16-14-12,-7 9-1,-9 5-1,17-11-4,-8 7-2,-9 4-1,12-5-4,-12 5-1,15-7-5,-8 5-1,-7 2-3,0 0-1,12-3-6,-12 3-10,0 0-17,11-5-20,-11 5-25,0 0-19,0 0-15,0 0-36,0 0-44,0 0-50,0 0-62,-38 15-143,22-11-461,-2 1 204</inkml:trace>
  <inkml:trace contextRef="#ctx0" brushRef="#br0" timeOffset="5080">2621 788 11,'1'-7'258,"-1"7"-9,0 0-10,2-15-14,-2 15-10,0 0-13,0 0-13,0 0-14,4-11-17,-4 11-7,0 0 0,0 0-10,0 0-1,0 0-4,-18 33-12,12-25-13,1 3-7,-4 1-14,4-2-3,-4 1-10,1 4 4,0-4-16,-3 2-9,5-5-27,-4 2 1,-3-1-4,4-3-2,0 3-1,-2-4 0,2 1-9,0-1-4,9-5 9,-16 3 2,16-3 0,-18-3-3,18 3-1,-18-7-2,11 2 3,-4-3-2,11 8 2,-16-17 3,9 8 7,2-3-11,-1 3 6,6 9-6,-7-17 4,5 9 2,2 8-8,-7-16 2,7 16 1,-3-15-9,3 15 1,-2-9-1,2 9 1,0 0-1,0 0-6,-7-9 1,7 9 2,0 0 3,0 0-6,0 0-1,0 0 1,-18 28-1,18-19 2,-6 0-3,3 2 1,-1-1 3,-7 2 1,-1-2-3,3 2 11,-2-3 5,2 2-1,-4-2 4,-1 0-13,2-4-7,-1 0 6,0-1 1,3-2 5,10-2 3,-24 0-3,24 0-1,-25-2 2,11-2-1,1-3-2,4 1-2,0-3 0,-3-5 1,-3 2-10,3-3-16,1 1-4,0 2-14,2-4-25,-1 2-16,-3-2-24,4 1-23,-2 2-10,-1-3-25,3 5-22,-2 4-28,4 0-35,0 0-27,-2 2-185,9 5-489,-18-5 218</inkml:trace>
  <inkml:trace contextRef="#ctx0" brushRef="#br0" timeOffset="6044">781 1174 119,'2'-9'199,"-2"9"-2,5-17-7,-1 10-4,-4 7-6,2-14-1,-2 14-12,0 0-9,1-15-11,-1 15-14,0 0-15,0 0-9,-12-12-13,12 12-2,-16 0-12,16 0-1,-22 1-5,8 3 0,-2 1-3,-2 1-2,1 1 0,0 2-3,0 1-7,1 1 3,0-2-7,0 5 0,5-1 13,-1 1-12,-1 4-6,0-2 2,6 0-2,-2-2-9,7 4 1,1-3-4,1 1 1,0-2-3,5-1 9,4-1-1,5 4 7,3-6-4,6-1-2,2 3 1,2 0 8,5-5 1,1 2-3,6-1 1,2-2 0,-10 0-8,3-1 1,-5 3 1,1 1-2,-10-5-6,7 7-5,-11-4 1,2 1-8,-2-1-2,-2 2-3,-5 2-5,6-3 2,-8-1 0,0 4-4,-1-2 3,-1-2 3,-5-7-15,3 21 1,-3-14-8,0-7 0,-8 15-21,2-9-18,-5-1-29,1 1-13,-1-1-19,5 1-25,-6-3-36,1 3-33,11-6-31,-27 6-38,18-3-31,-5 1-230,-4 0-565,4-1 250</inkml:trace>
  <inkml:trace contextRef="#ctx0" brushRef="#br0" timeOffset="6466">1095 1783 47,'0'0'230,"0"0"-3,9 3-11,-9-3-16,9 6-16,-9-6-12,14 3-13,-14-3-14,15 8-11,-15-8-16,10 0-10,-10 0-14,15 0-17,-15 0-33,0 0-33,18 0-27,-18 0-33,0 0-18,0 0-47,9 2-38,-9-2-143,0 0-319,0 0 140</inkml:trace>
  <inkml:trace contextRef="#ctx0" brushRef="#br0" timeOffset="6729">201 1472 36,'-9'-15'219,"-3"2"-12,-1-1-14,1 0-3,-3 2-5,3-2 0,-1 2-11,-1-2-7,1 1-6,1-3-2,-1 5 12,1-1 8,-1 2-18,2-1-2,8 1-6,-5 1 9,8 9-2,-9-10-9,2 3-4,7 7-5,-7-9-23,7 9-11,0 0 2,0 0 5,0 0 1,0 0 3,0 0 5,23 26-2,-12-11-8,2-2-2,3 7-2,4 1-6,-2 4 6,12 2-6,-10 3-7,7 1 2,-4-2 22,2 3-9,-5-8-12,5 5-5,0 4-10,-5-9-5,0-3-9,3 2-7,-7 1-5,2-2-6,-2 2-6,-1-7-6,-6 0-24,-2-2-21,0 0-31,0-4-33,-1-4-27,-3 1-30,1-1-36,-4-7-39,5 11-39,-5-11-29,0 10-33,0-10-33,0 0-38,0 0-293,0 0-720,0 0 319</inkml:trace>
  <inkml:trace contextRef="#ctx0" brushRef="#br0" timeOffset="7099">643 1993 188,'0'0'247,"0"11"-8,0-11-4,0 0-6,0 0-14,-9 22-4,2-15-4,-2 0 1,1 2-9,-2-3-12,-1 0-10,0 1-11,2-1-16,-5 1-4,3-3-6,2 3-10,9-7 2,-14 4-4,14-4-1,-13 4-18,13-4-5,-11 3-3,11-3-11,0 0-11,0 0-8,0 0-7,0 0-7,0 0-6,33-20-7,-24 14 3,3-3-6,-1 4-11,2 3 0,-3-2-3,-10 4-2,15-6-4,-6 3 1,-9 3-4,0 0-8,14-2 7,-14 2 1,0 0-15,0 0-10,0 0-30,0 0-29,0 0-32,0 0-31,0 0-34,0 0-31,0 0-37,0 0-48,-34 13-62,34-13-192,-14 4-577,14-4 256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0T07:48:23.609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 contextRef="#ctx0" brushRef="#br0">211 0 104,'-9'5'287,"-1"2"-17,2-1-22,8-6-18,-17 10-28,-1-3-17,3 0-31,-3-2-38,0 1-45,0-1-54,-1-4-62,6-1-83,-5-1-158,18 1-308,-30-12 136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0T07:48:23.767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 contextRef="#ctx0" brushRef="#br0">211 0 208,'-19'1'300,"-7"1"-32,0 2-24,6-3-39,2 3-51,0-1-58,0-1-77,7-2-66,-7 2-195,0-6-261,-1-3 116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0T07:48:23.875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 contextRef="#ctx0" brushRef="#br0">124 66 326,'-11'-3'327,"11"3"-29,-14-5-23,14 5-29,-13-2-26,13 2-25,0 0-33,-12-9-51,12 9-46,-11-5-65,11 5-74,-14-10-62,3 3-201,-3-2-363,-10-7 161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0T07:48:32.945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 contextRef="#ctx0" brushRef="#br0">61 0 2212,'-12'27'-3,"-1"-4"9,-1-3-22,5-3 1,1-2-2,5-5-5,1-1-17,2-9-43,0 0-44,0 0-191,0 0-342,0 0 151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0T07:48:51.399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 contextRef="#ctx0" brushRef="#br0">667 0 189,'-16'12'189,"0"-2"-24,-7 3-12,-8 1-13,1-2-10,-10 4-16,-3-3-10,0 1-13,-4-4-10,2 2-7,-1 0-17,-1-3-22,2 0-18,4-2-36,9 0-44,-1-4-64,5 7-95,-7-3-240,9 0 106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0T07:49:04.548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 contextRef="#ctx0" brushRef="#br0">0 0 77,'14'7'142,"3"-4"-35,-1 1-36,11-4-43,-4 1-49,4-2-47,0-5-72,-11 3 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0T08:34:54.334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 contextRef="#ctx0" brushRef="#br0">7407 1101 229,'-2'13'263,"2"-13"-23,0 0-24,0 0-17,0 0-23,0 0-18,0 0-14,0 0-21,0 0-26,0 0-31,0 0-35,0 0-32,-7 5-43,7-5-29,0 0-51,0 0-160,0 0-306,-18 1 135</inkml:trace>
  <inkml:trace contextRef="#ctx0" brushRef="#br0" timeOffset="7622">14 0 11,'0'0'63,"0"0"1,0 0-10,0 0-6,0 0-1,0 0-5,0 0 1,0 0-10,0 0-1,0 0 1,0 0-5,0 0-6,0 0 0,0 0-3,0 0 3,0 0-9,0 0 8,0 0 3,0 0-1,0 0-1,0 0 1,0 0-7,0 0 2,0 0-5,0 0 0,0 0 5,0 0-4,0 0-1,0 0 0,0 0-2,0 0-4,0 0-8,0 0 9,0 0-1,0 0-1,0 0 3,0 0 4,0 0-9,0 0 8,0 0-7,0 0-1,0 0 0,0 0-4,0 0-1,0 0 3,0 0-2,0 0 7,0 0-2,0 0-4,0 0 4,0 0-3,0 0-2,0 0 1,0 0 1,0 0 3,0 0 1,0 0-10,0 0 3,0 0 2,0 0-1,0 0 0,0 0 4,0 0 5,0 0-11,0 0 7,0 0 6,0 0-3,0 0 0,0 0-7,0 0 1,0 0 13,0 0-10,0 0-5,0 0 5,0 0-5,0 0 2,0 0 6,0 0 10,0 0-14,0 0 7,0 0-3,0 0 5,0 0-8,0 0-6,0 0 9,0 0-19,0 0 19,0 0-6,0 0 1,0 0 10,0 0-3,0 0-9,0 0-1,0 0 3,0 0 0,0 0-2,0 0 1,0 0 1,0 0-1,0 0 8,0 0-3,0 0-10,0 0 5,0 0 4,0 0-6,0 0-4,0 0 0,0 0 2,0 0 4,0 0-13,0 0 9,0 0 11,0 0-13,0 0 4,0 0 1,0 0-2,0 0 2,0 0-2,0 0 4,0 0-4,0 0-1,0 0 10,0 0-14,0 0-3,0 0 11,0 0-1,0 0-3,0 0-1,0 0 6,0 0 5,0 0-13,0 0 9,0 0-6,0 0-13,0 0 18,0 0-4,0 0 4,0 0 5,0 0-5,0 0 0,0 0-5,0 0-1,0 0 3,0 0-5,0 0 5,0 0-12,0 0 1,0 0-23,0 0-12,0 0-24,0 0-90,-14 26-174,14-26 77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0T07:49:14.008"/>
    </inkml:context>
    <inkml:brush xml:id="br0">
      <inkml:brushProperty name="width" value="0.15875" units="cm"/>
      <inkml:brushProperty name="height" value="0.15875" units="cm"/>
      <inkml:brushProperty name="color" value="#FF0000"/>
      <inkml:brushProperty name="fitToCurve" value="1"/>
    </inkml:brush>
  </inkml:definitions>
  <inkml:trace contextRef="#ctx0" brushRef="#br0">0 2 213,'0'0'221,"0"0"-9,0 0-32,17-2-21,-17 2-15,0 0-18,0 0-20,0 0-23,0 0-25,0 0-43,0 0-35,23 2-47,-23-2-65,0 0-85,0 0-234,0 0 104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27E-70C8-46E3-BBEE-3A5622A2B2FA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27E-70C8-46E3-BBEE-3A5622A2B2FA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27E-70C8-46E3-BBEE-3A5622A2B2FA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27E-70C8-46E3-BBEE-3A5622A2B2FA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27E-70C8-46E3-BBEE-3A5622A2B2FA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27E-70C8-46E3-BBEE-3A5622A2B2FA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27E-70C8-46E3-BBEE-3A5622A2B2FA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27E-70C8-46E3-BBEE-3A5622A2B2FA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27E-70C8-46E3-BBEE-3A5622A2B2FA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27E-70C8-46E3-BBEE-3A5622A2B2FA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27E-70C8-46E3-BBEE-3A5622A2B2FA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9B827E-70C8-46E3-BBEE-3A5622A2B2FA}" type="datetimeFigureOut">
              <a:rPr lang="en-US" smtClean="0"/>
              <a:pPr/>
              <a:t>2/14/2023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E4883A-AC3C-4CE0-8A96-2126939935E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7.xml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customXml" Target="../ink/ink5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20.png"/><Relationship Id="rId4" Type="http://schemas.openxmlformats.org/officeDocument/2006/relationships/customXml" Target="../ink/ink10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C14D21-6284-4027-A1D5-B137584F2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14425"/>
            <a:ext cx="7553325" cy="52101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92E9E9-DA91-44C2-9221-19D5A1C959BA}"/>
              </a:ext>
            </a:extLst>
          </p:cNvPr>
          <p:cNvSpPr/>
          <p:nvPr/>
        </p:nvSpPr>
        <p:spPr>
          <a:xfrm>
            <a:off x="2209800" y="58222"/>
            <a:ext cx="4451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https://wordwall.net/ar/resource/33038433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المضيئات الحيوية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56466"/>
            <a:ext cx="7852825" cy="47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48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26363" y="6010275"/>
              <a:ext cx="55562" cy="38100"/>
            </p14:xfrm>
          </p:contentPart>
        </mc:Choice>
        <mc:Fallback xmlns="">
          <p:pic>
            <p:nvPicPr>
              <p:cNvPr id="2048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0929" y="5995479"/>
                <a:ext cx="85658" cy="6695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868643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5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1813" y="5483225"/>
              <a:ext cx="2463800" cy="873125"/>
            </p14:xfrm>
          </p:contentPart>
        </mc:Choice>
        <mc:Fallback xmlns="">
          <p:pic>
            <p:nvPicPr>
              <p:cNvPr id="215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7396" y="5468823"/>
                <a:ext cx="2491912" cy="90120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0860" r="327"/>
          <a:stretch>
            <a:fillRect/>
          </a:stretch>
        </p:blipFill>
        <p:spPr bwMode="auto">
          <a:xfrm>
            <a:off x="-1061019" y="0"/>
            <a:ext cx="111956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8838" y="4997450"/>
              <a:ext cx="100012" cy="163513"/>
            </p14:xfrm>
          </p:contentPart>
        </mc:Choice>
        <mc:Fallback xmlns="">
          <p:pic>
            <p:nvPicPr>
              <p:cNvPr id="30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0417" y="4969246"/>
                <a:ext cx="156853" cy="21992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A853-C0EB-4423-938A-322B86CAC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مصادر الضوء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0EB060-FFD4-423D-BAEE-75E08439CA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9714" y="1847088"/>
            <a:ext cx="6122360" cy="2663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5870B6-2919-4E35-9001-0037FB63C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5" y="3962400"/>
            <a:ext cx="6810375" cy="277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5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8600" y="533400"/>
            <a:ext cx="845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706438" y="2743200"/>
              <a:ext cx="76200" cy="22225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34833" y="2714417"/>
                <a:ext cx="132991" cy="79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966788" y="2684463"/>
              <a:ext cx="76200" cy="7937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95183" y="2649628"/>
                <a:ext cx="132991" cy="77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239838" y="2546350"/>
              <a:ext cx="44450" cy="23813"/>
            </p14:xfrm>
          </p:contentPart>
        </mc:Choice>
        <mc:Fallback xmlns=""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267930" y="2518272"/>
                <a:ext cx="100635" cy="79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3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1700" y="2220913"/>
              <a:ext cx="23813" cy="44450"/>
            </p14:xfrm>
          </p:contentPart>
        </mc:Choice>
        <mc:Fallback xmlns="">
          <p:pic>
            <p:nvPicPr>
              <p:cNvPr id="103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51358" y="2192130"/>
                <a:ext cx="84498" cy="102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9413" y="4367213"/>
              <a:ext cx="239712" cy="71437"/>
            </p14:xfrm>
          </p:contentPart>
        </mc:Choice>
        <mc:Fallback xmlns="">
          <p:pic>
            <p:nvPicPr>
              <p:cNvPr id="103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61064" y="4338710"/>
                <a:ext cx="296410" cy="128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8938" y="4316413"/>
              <a:ext cx="60325" cy="6350"/>
            </p14:xfrm>
          </p:contentPart>
        </mc:Choice>
        <mc:Fallback xmlns="">
          <p:pic>
            <p:nvPicPr>
              <p:cNvPr id="103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30571" y="4282970"/>
                <a:ext cx="117059" cy="73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4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3663" y="2257425"/>
              <a:ext cx="2667000" cy="403225"/>
            </p14:xfrm>
          </p:contentPart>
        </mc:Choice>
        <mc:Fallback xmlns="">
          <p:pic>
            <p:nvPicPr>
              <p:cNvPr id="104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45222" y="2229009"/>
                <a:ext cx="2723883" cy="46005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838200"/>
            <a:ext cx="829615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4938" y="1422400"/>
              <a:ext cx="14287" cy="1588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7409" y="1380583"/>
                <a:ext cx="69344" cy="85223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EBCD361-BE0B-4C18-BABB-3BF8D971FD8A}"/>
              </a:ext>
            </a:extLst>
          </p:cNvPr>
          <p:cNvSpPr/>
          <p:nvPr/>
        </p:nvSpPr>
        <p:spPr>
          <a:xfrm>
            <a:off x="4724400" y="2514600"/>
            <a:ext cx="266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النجوم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0E6DD1-34FF-4195-987F-0D12C0AA3BDC}"/>
              </a:ext>
            </a:extLst>
          </p:cNvPr>
          <p:cNvSpPr/>
          <p:nvPr/>
        </p:nvSpPr>
        <p:spPr>
          <a:xfrm>
            <a:off x="4876800" y="3447171"/>
            <a:ext cx="266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الشمس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66E5F7-6573-47BB-A447-2885B455E7CB}"/>
              </a:ext>
            </a:extLst>
          </p:cNvPr>
          <p:cNvSpPr/>
          <p:nvPr/>
        </p:nvSpPr>
        <p:spPr>
          <a:xfrm>
            <a:off x="4876800" y="4358640"/>
            <a:ext cx="266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البرق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940904-0AE9-4FF0-A4EF-D05AF216AF31}"/>
              </a:ext>
            </a:extLst>
          </p:cNvPr>
          <p:cNvSpPr/>
          <p:nvPr/>
        </p:nvSpPr>
        <p:spPr>
          <a:xfrm>
            <a:off x="1104900" y="2592558"/>
            <a:ext cx="266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مصباح الكاز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61F7E8-2072-4A55-A9AC-F804FC43947A}"/>
              </a:ext>
            </a:extLst>
          </p:cNvPr>
          <p:cNvSpPr/>
          <p:nvPr/>
        </p:nvSpPr>
        <p:spPr>
          <a:xfrm>
            <a:off x="1104900" y="3506079"/>
            <a:ext cx="266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مصباح الزيت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5620F2-302A-4AB9-A858-CB6BCB591CA6}"/>
              </a:ext>
            </a:extLst>
          </p:cNvPr>
          <p:cNvSpPr/>
          <p:nvPr/>
        </p:nvSpPr>
        <p:spPr>
          <a:xfrm>
            <a:off x="1167618" y="4420479"/>
            <a:ext cx="2667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مصباح كهربائي 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5E0F95-471E-49D5-8DB4-0D0BF077329C}"/>
              </a:ext>
            </a:extLst>
          </p:cNvPr>
          <p:cNvSpPr/>
          <p:nvPr/>
        </p:nvSpPr>
        <p:spPr>
          <a:xfrm>
            <a:off x="1104900" y="1876044"/>
            <a:ext cx="2247900" cy="51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مصادر صناعية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A74FDD-3958-48C4-B906-5CE7BCC4DCDA}"/>
              </a:ext>
            </a:extLst>
          </p:cNvPr>
          <p:cNvSpPr/>
          <p:nvPr/>
        </p:nvSpPr>
        <p:spPr>
          <a:xfrm>
            <a:off x="5021262" y="1902919"/>
            <a:ext cx="2247900" cy="459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مصادر  طبيعية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935" b="33331"/>
          <a:stretch>
            <a:fillRect/>
          </a:stretch>
        </p:blipFill>
        <p:spPr bwMode="auto">
          <a:xfrm>
            <a:off x="228600" y="228600"/>
            <a:ext cx="8610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6604"/>
          <a:stretch>
            <a:fillRect/>
          </a:stretch>
        </p:blipFill>
        <p:spPr bwMode="auto">
          <a:xfrm>
            <a:off x="228601" y="23622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458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43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1750" y="4821238"/>
              <a:ext cx="3175" cy="3175"/>
            </p14:xfrm>
          </p:contentPart>
        </mc:Choice>
        <mc:Fallback xmlns="">
          <p:pic>
            <p:nvPicPr>
              <p:cNvPr id="1843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39957" y="4813733"/>
                <a:ext cx="26761" cy="18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44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9563" y="2765425"/>
              <a:ext cx="19050" cy="60325"/>
            </p14:xfrm>
          </p:contentPart>
        </mc:Choice>
        <mc:Fallback xmlns="">
          <p:pic>
            <p:nvPicPr>
              <p:cNvPr id="1844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72705" y="2758884"/>
                <a:ext cx="32004" cy="72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44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30350" y="2014538"/>
              <a:ext cx="25400" cy="50800"/>
            </p14:xfrm>
          </p:contentPart>
        </mc:Choice>
        <mc:Fallback xmlns="">
          <p:pic>
            <p:nvPicPr>
              <p:cNvPr id="1844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23526" y="2007864"/>
                <a:ext cx="38290" cy="63407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53D79F09-9BC0-47AB-A4FC-CF9A7AC314D2}"/>
              </a:ext>
            </a:extLst>
          </p:cNvPr>
          <p:cNvSpPr/>
          <p:nvPr/>
        </p:nvSpPr>
        <p:spPr>
          <a:xfrm>
            <a:off x="685799" y="1600200"/>
            <a:ext cx="5562601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600" dirty="0"/>
              <a:t>حالة 2 لان الضوء يسير في خطوط مستقيمة ولاينحني ولاينثني</a:t>
            </a: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71" b="3829"/>
          <a:stretch>
            <a:fillRect/>
          </a:stretch>
        </p:blipFill>
        <p:spPr bwMode="auto">
          <a:xfrm>
            <a:off x="95882" y="304800"/>
            <a:ext cx="904811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473" b="21506"/>
          <a:stretch>
            <a:fillRect/>
          </a:stretch>
        </p:blipFill>
        <p:spPr bwMode="auto">
          <a:xfrm>
            <a:off x="228600" y="228600"/>
            <a:ext cx="868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1521</TotalTime>
  <Words>38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Constantia</vt:lpstr>
      <vt:lpstr>Majalla UI</vt:lpstr>
      <vt:lpstr>Traditional Arabic</vt:lpstr>
      <vt:lpstr>Wingdings 2</vt:lpstr>
      <vt:lpstr>Flow</vt:lpstr>
      <vt:lpstr>PowerPoint Presentation</vt:lpstr>
      <vt:lpstr>PowerPoint Presentation</vt:lpstr>
      <vt:lpstr>مصادر الضوء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المضيئات الحيوية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الضوء</dc:title>
  <dc:creator>Lenovo</dc:creator>
  <cp:lastModifiedBy>s.kakish</cp:lastModifiedBy>
  <cp:revision>18</cp:revision>
  <dcterms:created xsi:type="dcterms:W3CDTF">2021-01-18T18:06:36Z</dcterms:created>
  <dcterms:modified xsi:type="dcterms:W3CDTF">2023-02-14T17:56:26Z</dcterms:modified>
</cp:coreProperties>
</file>