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88" r:id="rId2"/>
    <p:sldId id="257" r:id="rId3"/>
    <p:sldId id="275" r:id="rId4"/>
    <p:sldId id="258" r:id="rId5"/>
    <p:sldId id="260" r:id="rId6"/>
    <p:sldId id="261" r:id="rId7"/>
    <p:sldId id="262" r:id="rId8"/>
    <p:sldId id="264" r:id="rId9"/>
    <p:sldId id="265" r:id="rId10"/>
    <p:sldId id="271" r:id="rId11"/>
    <p:sldId id="285" r:id="rId12"/>
    <p:sldId id="286" r:id="rId13"/>
  </p:sldIdLst>
  <p:sldSz cx="9144000" cy="6858000" type="screen4x3"/>
  <p:notesSz cx="6858000" cy="9144000"/>
  <p:embeddedFontLst>
    <p:embeddedFont>
      <p:font typeface="Andalus" panose="02020603050405020304" pitchFamily="18" charset="-78"/>
      <p:regular r:id="rId15"/>
    </p:embeddedFont>
    <p:embeddedFont>
      <p:font typeface="Traditional Arabic" panose="02020603050405020304" pitchFamily="18" charset="-78"/>
      <p:regular r:id="rId16"/>
      <p:bold r:id="rId17"/>
    </p:embeddedFont>
  </p:embeddedFontLst>
  <p:custShowLst>
    <p:custShow name="عرض مخصص 1" id="0">
      <p:sldLst>
        <p:sld r:id="rId8"/>
        <p:sld r:id="rId9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ndalus" panose="02020603050405020304" pitchFamily="18" charset="-7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ndalus" panose="02020603050405020304" pitchFamily="18" charset="-7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ndalus" panose="02020603050405020304" pitchFamily="18" charset="-7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ndalus" panose="02020603050405020304" pitchFamily="18" charset="-7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ndalus" panose="02020603050405020304" pitchFamily="18" charset="-7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ndalus" panose="02020603050405020304" pitchFamily="18" charset="-7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ndalus" panose="02020603050405020304" pitchFamily="18" charset="-7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ndalus" panose="02020603050405020304" pitchFamily="18" charset="-7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ndalus" panose="02020603050405020304" pitchFamily="18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CC"/>
    <a:srgbClr val="FF3300"/>
    <a:srgbClr val="99FF99"/>
    <a:srgbClr val="FFFF00"/>
    <a:srgbClr val="CCFFCC"/>
    <a:srgbClr val="FF0066"/>
    <a:srgbClr val="66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BA62D21-BCE0-4707-B2F7-216332C380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400C36D-EFB5-4836-9096-868250019A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245684A-CA04-4B8C-975F-A8DDB1F0FB4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45D1E854-2060-4ACD-80BA-6E6667A506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noProof="0"/>
              <a:t>انقر لتحرير أنماط النص الرئيسي</a:t>
            </a:r>
            <a:endParaRPr lang="en-US" altLang="ar-SA" noProof="0"/>
          </a:p>
          <a:p>
            <a:pPr lvl="1"/>
            <a:r>
              <a:rPr lang="ar-SA" altLang="ar-SA" noProof="0"/>
              <a:t>المستوى الثاني</a:t>
            </a:r>
            <a:endParaRPr lang="en-US" altLang="ar-SA" noProof="0"/>
          </a:p>
          <a:p>
            <a:pPr lvl="2"/>
            <a:r>
              <a:rPr lang="ar-SA" altLang="ar-SA" noProof="0"/>
              <a:t>المستوى الثالث</a:t>
            </a:r>
            <a:endParaRPr lang="en-US" altLang="ar-SA" noProof="0"/>
          </a:p>
          <a:p>
            <a:pPr lvl="3"/>
            <a:r>
              <a:rPr lang="ar-SA" altLang="ar-SA" noProof="0"/>
              <a:t>المستوى الرابع</a:t>
            </a:r>
            <a:endParaRPr lang="en-US" altLang="ar-SA" noProof="0"/>
          </a:p>
          <a:p>
            <a:pPr lvl="4"/>
            <a:r>
              <a:rPr lang="ar-SA" altLang="ar-SA" noProof="0"/>
              <a:t>المستوى الخامس</a:t>
            </a:r>
            <a:endParaRPr lang="en-US" altLang="ar-SA" noProof="0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8E22096-9C7E-4CF8-A8DB-DF9B22723B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5E82741F-B65A-4444-B28B-6AB719B94F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8B2703-F1B3-4392-AD95-A8E95A796EA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93E36F-12AD-445B-89AB-07E62B514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546EEE-45D4-4C39-BCD6-8938F0C69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DC7492-ABCF-4134-98D3-78AD4349CE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0C322-79F0-48D3-A9BE-FBB295B2F34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56164943"/>
      </p:ext>
    </p:extLst>
  </p:cSld>
  <p:clrMapOvr>
    <a:masterClrMapping/>
  </p:clrMapOvr>
  <p:transition spd="slow" advClick="0" advTm="2000">
    <p:wheel spokes="1"/>
    <p:sndAc>
      <p:stSnd>
        <p:snd r:embed="rId1" name="projcto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A1BA42-C9A9-435A-8129-3B50DE174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135D65-C726-425C-B09A-26B3337CA7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9EA26D-A301-4405-8E6C-DFC27518C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2B8EC-BB6D-4C50-84A9-A6BC704C788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03390202"/>
      </p:ext>
    </p:extLst>
  </p:cSld>
  <p:clrMapOvr>
    <a:masterClrMapping/>
  </p:clrMapOvr>
  <p:transition spd="slow" advClick="0" advTm="2000">
    <p:wheel spokes="1"/>
    <p:sndAc>
      <p:stSnd>
        <p:snd r:embed="rId1" name="projcto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F807C1-60D6-46AC-8E69-180CA9F765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BB2DF7-48C0-46DF-88E4-AB9AA7902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80691D-E53C-4667-89BA-654032920C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C6530-F7BC-4E5D-8C6A-E57F35F686A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40528590"/>
      </p:ext>
    </p:extLst>
  </p:cSld>
  <p:clrMapOvr>
    <a:masterClrMapping/>
  </p:clrMapOvr>
  <p:transition spd="slow" advClick="0" advTm="2000">
    <p:wheel spokes="1"/>
    <p:sndAc>
      <p:stSnd>
        <p:snd r:embed="rId1" name="projcto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B82613-C1E9-441B-9BA3-399319856A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89426F-DB96-4ABD-B0E4-6622E5E34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0981AB-81C7-4F57-BA99-03B859A1A5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BD20B-D768-47ED-86BA-BAE8C96F1A6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82608928"/>
      </p:ext>
    </p:extLst>
  </p:cSld>
  <p:clrMapOvr>
    <a:masterClrMapping/>
  </p:clrMapOvr>
  <p:transition spd="slow" advClick="0" advTm="2000">
    <p:wheel spokes="1"/>
    <p:sndAc>
      <p:stSnd>
        <p:snd r:embed="rId1" name="projcto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5F89A5-18B6-41C3-B433-5CAA1E1A05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144A05-C18E-400C-A2BD-BD6D04702C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29FFA1-8909-4F14-A8EB-9D0915EED5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BC72D-3347-456C-8F6A-2F6746A1290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500449"/>
      </p:ext>
    </p:extLst>
  </p:cSld>
  <p:clrMapOvr>
    <a:masterClrMapping/>
  </p:clrMapOvr>
  <p:transition spd="slow" advClick="0" advTm="2000">
    <p:wheel spokes="1"/>
    <p:sndAc>
      <p:stSnd>
        <p:snd r:embed="rId1" name="projcto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EEDE0C-E2F2-4E72-BDF6-CB9C013811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662648-0B2B-4F3B-A134-BCB2C068E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728A1D-D721-4080-9BCB-428FC17CC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A7A2-7495-4D5B-9983-76BFDF9754F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54164175"/>
      </p:ext>
    </p:extLst>
  </p:cSld>
  <p:clrMapOvr>
    <a:masterClrMapping/>
  </p:clrMapOvr>
  <p:transition spd="slow" advClick="0" advTm="2000">
    <p:wheel spokes="1"/>
    <p:sndAc>
      <p:stSnd>
        <p:snd r:embed="rId1" name="projcto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0ADB70-A550-4775-841F-5D9A2955EB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1073B1-9CBF-4E4C-AF7F-EC0A41370A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402C7DF-B3EA-43DF-BFC8-01FADA7434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81929-E86C-4FE6-AA22-44F7A9FBC4B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48385300"/>
      </p:ext>
    </p:extLst>
  </p:cSld>
  <p:clrMapOvr>
    <a:masterClrMapping/>
  </p:clrMapOvr>
  <p:transition spd="slow" advClick="0" advTm="2000">
    <p:wheel spokes="1"/>
    <p:sndAc>
      <p:stSnd>
        <p:snd r:embed="rId1" name="projcto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6E32EB-8AE8-4374-9B0D-992E7A7914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8B5BD6-220F-4C96-AC91-870B0A6F7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6A2D08-1C6C-4755-9D5E-4DFAB5771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ECBB-F9CB-47E3-9045-744E5FD6470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55563310"/>
      </p:ext>
    </p:extLst>
  </p:cSld>
  <p:clrMapOvr>
    <a:masterClrMapping/>
  </p:clrMapOvr>
  <p:transition spd="slow" advClick="0" advTm="2000">
    <p:wheel spokes="1"/>
    <p:sndAc>
      <p:stSnd>
        <p:snd r:embed="rId1" name="projcto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22676F-6F99-4498-BBAE-F4171DF38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FA23EB-8734-40B2-9A20-4B4EC317A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6CB2E3-79DA-418C-9684-CDBC2839C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88AE6-1C44-4186-B2D0-28519151B80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34187620"/>
      </p:ext>
    </p:extLst>
  </p:cSld>
  <p:clrMapOvr>
    <a:masterClrMapping/>
  </p:clrMapOvr>
  <p:transition spd="slow" advClick="0" advTm="2000">
    <p:wheel spokes="1"/>
    <p:sndAc>
      <p:stSnd>
        <p:snd r:embed="rId1" name="projcto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75DDC3-466C-4438-8566-54F6A669A3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1EBC7E-CDA8-42B8-871E-7BF50444A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E3A276-3959-4550-A8B1-57C6F5C95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B3C79-7439-45DE-B348-CF212D7FFB2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25807980"/>
      </p:ext>
    </p:extLst>
  </p:cSld>
  <p:clrMapOvr>
    <a:masterClrMapping/>
  </p:clrMapOvr>
  <p:transition spd="slow" advClick="0" advTm="2000">
    <p:wheel spokes="1"/>
    <p:sndAc>
      <p:stSnd>
        <p:snd r:embed="rId1" name="projcto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359DCF-A63F-41D9-9FE0-19FA7B6756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2269DA-92C0-4716-A688-EB0938706D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E7564-90B5-4150-9710-B8B4A7B9E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58FF-3754-4262-8FA1-CCF8E738ED1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00607852"/>
      </p:ext>
    </p:extLst>
  </p:cSld>
  <p:clrMapOvr>
    <a:masterClrMapping/>
  </p:clrMapOvr>
  <p:transition spd="slow" advClick="0" advTm="2000">
    <p:wheel spokes="1"/>
    <p:sndAc>
      <p:stSnd>
        <p:snd r:embed="rId1" name="projcto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50ED50-09A0-4D8C-810C-522B3BC06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02D456-5256-4AC9-9C61-CF60776B9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6ACDAB-2611-4A49-AA5C-F0D06DDDCF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5E5C0F2-4BB3-4466-8F91-60DE50B42C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7F30AC8-2B39-40F7-964C-1C2AF85C00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E2C35C3-ED73-426F-B7BB-A75C82D7023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wheel spokes="1"/>
    <p:sndAc>
      <p:stSnd>
        <p:snd r:embed="rId13" name="projctor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6.xml"/><Relationship Id="rId5" Type="http://schemas.openxmlformats.org/officeDocument/2006/relationships/audio" Target="../media/audio6.wav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slide" Target="slide6.xml"/><Relationship Id="rId3" Type="http://schemas.openxmlformats.org/officeDocument/2006/relationships/slide" Target="slide2.xml"/><Relationship Id="rId7" Type="http://schemas.openxmlformats.org/officeDocument/2006/relationships/audio" Target="../media/audio3.wav"/><Relationship Id="rId12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openxmlformats.org/officeDocument/2006/relationships/slide" Target="slide10.xml"/><Relationship Id="rId5" Type="http://schemas.openxmlformats.org/officeDocument/2006/relationships/audio" Target="../media/audio2.wav"/><Relationship Id="rId1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1.jpeg"/><Relationship Id="rId9" Type="http://schemas.openxmlformats.org/officeDocument/2006/relationships/audio" Target="../media/audio5.wav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3" Type="http://schemas.openxmlformats.org/officeDocument/2006/relationships/image" Target="../media/image18.png"/><Relationship Id="rId7" Type="http://schemas.openxmlformats.org/officeDocument/2006/relationships/audio" Target="../media/audio4.wav"/><Relationship Id="rId12" Type="http://schemas.openxmlformats.org/officeDocument/2006/relationships/audio" Target="../media/audio6.wav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21.gif"/><Relationship Id="rId5" Type="http://schemas.openxmlformats.org/officeDocument/2006/relationships/image" Target="../media/image20.gif"/><Relationship Id="rId15" Type="http://schemas.openxmlformats.org/officeDocument/2006/relationships/slide" Target="slide6.xml"/><Relationship Id="rId10" Type="http://schemas.openxmlformats.org/officeDocument/2006/relationships/image" Target="../media/image5.jpeg"/><Relationship Id="rId4" Type="http://schemas.openxmlformats.org/officeDocument/2006/relationships/image" Target="../media/image19.jpeg"/><Relationship Id="rId9" Type="http://schemas.openxmlformats.org/officeDocument/2006/relationships/audio" Target="../media/audio5.wav"/><Relationship Id="rId1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4FAC-730F-4D53-AD18-F92F04C1D2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الجهاز البولي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7328D-F2CE-4357-B530-5522A779D7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https://wordwall.net/ar/resource/574143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B83F28-18B4-4B09-BCAC-46397B551A1A}"/>
              </a:ext>
            </a:extLst>
          </p:cNvPr>
          <p:cNvSpPr/>
          <p:nvPr/>
        </p:nvSpPr>
        <p:spPr>
          <a:xfrm>
            <a:off x="3886200" y="3882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https://wordwall.net/ar/resource/4467052</a:t>
            </a:r>
          </a:p>
        </p:txBody>
      </p:sp>
    </p:spTree>
    <p:extLst>
      <p:ext uri="{BB962C8B-B14F-4D97-AF65-F5344CB8AC3E}">
        <p14:creationId xmlns:p14="http://schemas.microsoft.com/office/powerpoint/2010/main" val="310943041"/>
      </p:ext>
    </p:extLst>
  </p:cSld>
  <p:clrMapOvr>
    <a:masterClrMapping/>
  </p:clrMapOvr>
  <p:transition spd="slow" advClick="0" advTm="2000">
    <p:wheel spokes="1"/>
    <p:sndAc>
      <p:stSnd>
        <p:snd r:embed="rId2" name="projctor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F089E6F-223C-4B77-8959-330B81F7F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7010400" cy="419100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DAF3723-4B3A-4349-8B42-7C4298032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6388" name="AutoShape 4">
            <a:extLst>
              <a:ext uri="{FF2B5EF4-FFF2-40B4-BE49-F238E27FC236}">
                <a16:creationId xmlns:a16="http://schemas.microsoft.com/office/drawing/2014/main" id="{C3F27B41-043C-457E-9E32-42CA852A0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76200"/>
            <a:ext cx="70104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800" b="1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023FC526-EFAC-4378-88D2-F37BDEB90D8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6300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9F7A6DA-EB67-4EA4-B6D0-EF091C9E48B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19431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6391" name="DiagonalStripe">
            <a:extLst>
              <a:ext uri="{FF2B5EF4-FFF2-40B4-BE49-F238E27FC236}">
                <a16:creationId xmlns:a16="http://schemas.microsoft.com/office/drawing/2014/main" id="{92DD4914-B26F-4BD0-836D-80152CF32639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Rectangle 9">
            <a:extLst>
              <a:ext uri="{FF2B5EF4-FFF2-40B4-BE49-F238E27FC236}">
                <a16:creationId xmlns:a16="http://schemas.microsoft.com/office/drawing/2014/main" id="{A071B876-AB93-4731-8E87-BE3D3277481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-26289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6393" name="DiagonalStripe">
            <a:extLst>
              <a:ext uri="{FF2B5EF4-FFF2-40B4-BE49-F238E27FC236}">
                <a16:creationId xmlns:a16="http://schemas.microsoft.com/office/drawing/2014/main" id="{98AC01CC-F25C-465B-863A-A234C0293AA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DiagonalStripe">
            <a:extLst>
              <a:ext uri="{FF2B5EF4-FFF2-40B4-BE49-F238E27FC236}">
                <a16:creationId xmlns:a16="http://schemas.microsoft.com/office/drawing/2014/main" id="{C92E3DB7-6D4F-48BC-AE12-A773A362B370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DiagonalStripe">
            <a:extLst>
              <a:ext uri="{FF2B5EF4-FFF2-40B4-BE49-F238E27FC236}">
                <a16:creationId xmlns:a16="http://schemas.microsoft.com/office/drawing/2014/main" id="{E0219229-F9EA-47DE-8C59-2C9F95DFBAC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Rectangle 23">
            <a:extLst>
              <a:ext uri="{FF2B5EF4-FFF2-40B4-BE49-F238E27FC236}">
                <a16:creationId xmlns:a16="http://schemas.microsoft.com/office/drawing/2014/main" id="{107D385E-A487-4C69-A098-0DC87D782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6397" name="Rectangle 24">
            <a:extLst>
              <a:ext uri="{FF2B5EF4-FFF2-40B4-BE49-F238E27FC236}">
                <a16:creationId xmlns:a16="http://schemas.microsoft.com/office/drawing/2014/main" id="{999B61EC-4007-459E-8FFB-CC2B639C5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6398" name="Text Box 27">
            <a:extLst>
              <a:ext uri="{FF2B5EF4-FFF2-40B4-BE49-F238E27FC236}">
                <a16:creationId xmlns:a16="http://schemas.microsoft.com/office/drawing/2014/main" id="{EFE74E13-B8BB-41B0-A13E-637D57222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95400"/>
            <a:ext cx="6477000" cy="461665"/>
          </a:xfrm>
          <a:prstGeom prst="rect">
            <a:avLst/>
          </a:prstGeom>
          <a:solidFill>
            <a:srgbClr val="0033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u="sng" dirty="0">
                <a:solidFill>
                  <a:srgbClr val="FFFF00"/>
                </a:solidFill>
                <a:cs typeface="Traditional Arabic" panose="02020603050405020304" pitchFamily="18" charset="-78"/>
              </a:rPr>
              <a:t>وظيفة </a:t>
            </a:r>
            <a:r>
              <a:rPr lang="ar-JO" altLang="ar-SA" sz="2400" b="1" u="sng" dirty="0">
                <a:solidFill>
                  <a:srgbClr val="FFFF00"/>
                </a:solidFill>
                <a:cs typeface="Traditional Arabic" panose="02020603050405020304" pitchFamily="18" charset="-78"/>
              </a:rPr>
              <a:t> الجلد</a:t>
            </a:r>
            <a:endParaRPr lang="ar-SA" altLang="ar-SA" sz="2400" b="1" u="sng" dirty="0">
              <a:solidFill>
                <a:srgbClr val="CCFFCC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6399" name="Freeform 28">
            <a:hlinkClick r:id="" action="ppaction://hlinkshowjump?jump=endshow">
              <a:snd r:embed="rId3" name="TURNWINDOW.WAV"/>
            </a:hlinkClick>
            <a:extLst>
              <a:ext uri="{FF2B5EF4-FFF2-40B4-BE49-F238E27FC236}">
                <a16:creationId xmlns:a16="http://schemas.microsoft.com/office/drawing/2014/main" id="{123FB029-EAC9-4AF4-8A33-60D1DF9C44E1}"/>
              </a:ext>
            </a:extLst>
          </p:cNvPr>
          <p:cNvSpPr>
            <a:spLocks/>
          </p:cNvSpPr>
          <p:nvPr/>
        </p:nvSpPr>
        <p:spPr bwMode="auto">
          <a:xfrm flipH="1">
            <a:off x="78486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AutoShape 29">
            <a:extLst>
              <a:ext uri="{FF2B5EF4-FFF2-40B4-BE49-F238E27FC236}">
                <a16:creationId xmlns:a16="http://schemas.microsoft.com/office/drawing/2014/main" id="{B74040F6-277E-402C-AC60-540DA7D3F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791200"/>
            <a:ext cx="6400800" cy="838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800" b="1"/>
          </a:p>
        </p:txBody>
      </p:sp>
      <p:sp>
        <p:nvSpPr>
          <p:cNvPr id="16401" name="AutoShape 30">
            <a:hlinkClick r:id="" action="ppaction://hlinkshowjump?jump=nextslide" highlightClick="1">
              <a:snd r:embed="rId4" name="BIPBIP.WAV"/>
            </a:hlinkClick>
            <a:extLst>
              <a:ext uri="{FF2B5EF4-FFF2-40B4-BE49-F238E27FC236}">
                <a16:creationId xmlns:a16="http://schemas.microsoft.com/office/drawing/2014/main" id="{3B0E860F-91B1-4485-9600-015BE9CDA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6402" name="Freeform 32">
            <a:extLst>
              <a:ext uri="{FF2B5EF4-FFF2-40B4-BE49-F238E27FC236}">
                <a16:creationId xmlns:a16="http://schemas.microsoft.com/office/drawing/2014/main" id="{62405BC0-2320-4671-94FC-8F7340C7533F}"/>
              </a:ext>
            </a:extLst>
          </p:cNvPr>
          <p:cNvSpPr>
            <a:spLocks/>
          </p:cNvSpPr>
          <p:nvPr/>
        </p:nvSpPr>
        <p:spPr bwMode="auto">
          <a:xfrm>
            <a:off x="4572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03" name="Picture 33" descr="QUEST006">
            <a:hlinkClick r:id="rId5" action="ppaction://hlinksldjump">
              <a:snd r:embed="rId6" name="STOP.WAV"/>
            </a:hlinkClick>
            <a:extLst>
              <a:ext uri="{FF2B5EF4-FFF2-40B4-BE49-F238E27FC236}">
                <a16:creationId xmlns:a16="http://schemas.microsoft.com/office/drawing/2014/main" id="{C229EE59-03CE-47BE-96F4-E5F373A5B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715000"/>
            <a:ext cx="5476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4" name="Text Box 34">
            <a:extLst>
              <a:ext uri="{FF2B5EF4-FFF2-40B4-BE49-F238E27FC236}">
                <a16:creationId xmlns:a16="http://schemas.microsoft.com/office/drawing/2014/main" id="{A83FECA1-3C2E-40A1-865F-67BBC0ECD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مساعدة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6405" name="Text Box 3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17C39AD-9172-408B-93C0-EB94751B3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خروج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6406" name="AutoShape 43">
            <a:hlinkClick r:id="" action="ppaction://hlinkshowjump?jump=lastslideviewed" highlightClick="1">
              <a:snd r:embed="rId8" name="BIP.WAV"/>
            </a:hlinkClick>
            <a:extLst>
              <a:ext uri="{FF2B5EF4-FFF2-40B4-BE49-F238E27FC236}">
                <a16:creationId xmlns:a16="http://schemas.microsoft.com/office/drawing/2014/main" id="{F49474B1-FDAD-4A8D-99E1-5672AC95EC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002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6407" name="Oval 45">
            <a:hlinkClick r:id="rId9" action="ppaction://hlinksldjump" tooltip="ملخص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F1996792-BBE9-4A7F-9EB9-954351753BD4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6408" name="Oval 46">
            <a:hlinkClick r:id="" action="ppaction://noaction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C59D1944-3D11-4227-9070-570E582DC7DA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6409" name="Oval 47">
            <a:hlinkClick r:id="" action="ppaction://hlinkshowjump?jump=lastslide" tooltip="أهداف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99FE1D04-D331-4D60-8538-EE2137D83031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502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6410" name="Oval 48">
            <a:hlinkClick r:id="rId5" action="ppaction://hlinksldjump" tooltip="تمهيد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B8BCD89C-3823-44C9-90C6-50E69D6CAE9E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6411" name="Oval 49">
            <a:hlinkClick r:id="rId11" action="ppaction://hlinksldjump" tooltip="عرض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C6212EC3-06C1-47D8-8853-14F5E46A7397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6412" name="Oval 50">
            <a:hlinkClick r:id="" action="ppaction://noaction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519B0262-4311-46EB-8F88-D4298FFF0F66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6413" name="Oval 51">
            <a:extLst>
              <a:ext uri="{FF2B5EF4-FFF2-40B4-BE49-F238E27FC236}">
                <a16:creationId xmlns:a16="http://schemas.microsoft.com/office/drawing/2014/main" id="{4D8D5884-C1F9-4F41-9BBF-B916DF4CED4D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540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6414" name="Oval 52">
            <a:extLst>
              <a:ext uri="{FF2B5EF4-FFF2-40B4-BE49-F238E27FC236}">
                <a16:creationId xmlns:a16="http://schemas.microsoft.com/office/drawing/2014/main" id="{AD6942F0-E2D6-4A39-B7B1-AF87BB561254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55B92A-3BBB-470A-A1E1-25E221261E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7930" y="2563448"/>
            <a:ext cx="6934235" cy="227883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heel spokes="1"/>
    <p:sndAc>
      <p:stSnd>
        <p:snd r:embed="rId2" name="projctor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37A3C26-2A1D-4516-BC0E-E44AE13F5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7010400" cy="419100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29F14A0-C16A-4F34-B0B9-29EF0F145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8436" name="AutoShape 4">
            <a:extLst>
              <a:ext uri="{FF2B5EF4-FFF2-40B4-BE49-F238E27FC236}">
                <a16:creationId xmlns:a16="http://schemas.microsoft.com/office/drawing/2014/main" id="{82AC3C44-B44A-4274-A1C2-B4AC26167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76200"/>
            <a:ext cx="70104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800" b="1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B848C032-A51F-4FD1-974F-82E31A3ADB6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6300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6198DEF8-9A1A-4523-83C7-D19CF05E5AA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19431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8439" name="DiagonalStripe">
            <a:extLst>
              <a:ext uri="{FF2B5EF4-FFF2-40B4-BE49-F238E27FC236}">
                <a16:creationId xmlns:a16="http://schemas.microsoft.com/office/drawing/2014/main" id="{2412A656-4CB9-494F-9A68-4536681C51C6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Rectangle 9">
            <a:extLst>
              <a:ext uri="{FF2B5EF4-FFF2-40B4-BE49-F238E27FC236}">
                <a16:creationId xmlns:a16="http://schemas.microsoft.com/office/drawing/2014/main" id="{77CD3965-8FFF-41A8-BD0D-D0AB454A1CB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-26289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8441" name="DiagonalStripe">
            <a:extLst>
              <a:ext uri="{FF2B5EF4-FFF2-40B4-BE49-F238E27FC236}">
                <a16:creationId xmlns:a16="http://schemas.microsoft.com/office/drawing/2014/main" id="{A79FCFEE-04BE-496B-A9C0-590FA876355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DiagonalStripe">
            <a:extLst>
              <a:ext uri="{FF2B5EF4-FFF2-40B4-BE49-F238E27FC236}">
                <a16:creationId xmlns:a16="http://schemas.microsoft.com/office/drawing/2014/main" id="{0EA82DDC-7726-4EC2-A113-8E4D42DF0FFD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DiagonalStripe">
            <a:extLst>
              <a:ext uri="{FF2B5EF4-FFF2-40B4-BE49-F238E27FC236}">
                <a16:creationId xmlns:a16="http://schemas.microsoft.com/office/drawing/2014/main" id="{EBF7AFBB-9873-4232-BCE4-57152BD77EC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Rectangle 23">
            <a:extLst>
              <a:ext uri="{FF2B5EF4-FFF2-40B4-BE49-F238E27FC236}">
                <a16:creationId xmlns:a16="http://schemas.microsoft.com/office/drawing/2014/main" id="{327EE1AB-1872-4141-A5DE-3FA5171F2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8445" name="Rectangle 24">
            <a:extLst>
              <a:ext uri="{FF2B5EF4-FFF2-40B4-BE49-F238E27FC236}">
                <a16:creationId xmlns:a16="http://schemas.microsoft.com/office/drawing/2014/main" id="{F008E476-FB4A-42C6-8C7F-231100BD2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8446" name="Text Box 27">
            <a:extLst>
              <a:ext uri="{FF2B5EF4-FFF2-40B4-BE49-F238E27FC236}">
                <a16:creationId xmlns:a16="http://schemas.microsoft.com/office/drawing/2014/main" id="{31EDF0BA-0BC7-4417-B764-87FD9E77F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24050"/>
            <a:ext cx="6477000" cy="3013075"/>
          </a:xfrm>
          <a:prstGeom prst="rect">
            <a:avLst/>
          </a:prstGeom>
          <a:solidFill>
            <a:srgbClr val="0033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CFFCC"/>
                </a:solidFill>
                <a:cs typeface="Traditional Arabic" panose="02020603050405020304" pitchFamily="18" charset="-78"/>
              </a:rPr>
              <a:t>س</a:t>
            </a:r>
            <a:r>
              <a:rPr lang="ar-SA" altLang="ar-SA" sz="2400" b="1" baseline="30000">
                <a:solidFill>
                  <a:srgbClr val="CCFFCC"/>
                </a:solidFill>
                <a:cs typeface="Traditional Arabic" panose="02020603050405020304" pitchFamily="18" charset="-78"/>
              </a:rPr>
              <a:t>2</a:t>
            </a:r>
            <a:r>
              <a:rPr lang="ar-SA" altLang="ar-SA" sz="2400" b="1">
                <a:solidFill>
                  <a:srgbClr val="CCFFCC"/>
                </a:solidFill>
                <a:cs typeface="Traditional Arabic" panose="02020603050405020304" pitchFamily="18" charset="-78"/>
              </a:rPr>
              <a:t>: ضع علامة صح أمام العبارة الصحيحة وعلامة خطأ أمام العبارة الخاطئة فيما يلي :</a:t>
            </a:r>
          </a:p>
          <a:p>
            <a:pPr algn="r" rtl="1" eaLnBrk="1" hangingPunct="1">
              <a:spcBef>
                <a:spcPct val="50000"/>
              </a:spcBef>
              <a:buFontTx/>
              <a:buAutoNum type="arabic1Minus"/>
            </a:pPr>
            <a:r>
              <a:rPr lang="ar-SA" altLang="ar-SA" sz="2400" b="1">
                <a:solidFill>
                  <a:srgbClr val="FFCCCC"/>
                </a:solidFill>
                <a:cs typeface="Traditional Arabic" panose="02020603050405020304" pitchFamily="18" charset="-78"/>
              </a:rPr>
              <a:t>تقوم المعدة بهضم الطعام ثم ينتقل إلى الأمعاء الغليظة .</a:t>
            </a:r>
          </a:p>
          <a:p>
            <a:pPr algn="r" rtl="1" eaLnBrk="1" hangingPunct="1">
              <a:spcBef>
                <a:spcPct val="50000"/>
              </a:spcBef>
              <a:buFontTx/>
              <a:buAutoNum type="arabic1Minus"/>
            </a:pPr>
            <a:r>
              <a:rPr lang="ar-SA" altLang="ar-SA" sz="2400" b="1">
                <a:solidFill>
                  <a:srgbClr val="FFCCCC"/>
                </a:solidFill>
                <a:cs typeface="Traditional Arabic" panose="02020603050405020304" pitchFamily="18" charset="-78"/>
              </a:rPr>
              <a:t>ينتقل الطعام من الفم إلى المريء ثم البلعوم .</a:t>
            </a:r>
          </a:p>
          <a:p>
            <a:pPr algn="r" rtl="1" eaLnBrk="1" hangingPunct="1">
              <a:spcBef>
                <a:spcPct val="50000"/>
              </a:spcBef>
              <a:buFontTx/>
              <a:buAutoNum type="arabic1Minus" startAt="5"/>
            </a:pPr>
            <a:r>
              <a:rPr lang="ar-SA" altLang="ar-SA" sz="2400" b="1">
                <a:solidFill>
                  <a:srgbClr val="FFCCCC"/>
                </a:solidFill>
                <a:cs typeface="Traditional Arabic" panose="02020603050405020304" pitchFamily="18" charset="-78"/>
              </a:rPr>
              <a:t>جميع الأسنان في الفم متشابهة .</a:t>
            </a:r>
          </a:p>
          <a:p>
            <a:pPr algn="r" rtl="1" eaLnBrk="1" hangingPunct="1">
              <a:spcBef>
                <a:spcPct val="50000"/>
              </a:spcBef>
              <a:buFontTx/>
              <a:buAutoNum type="arabic1Minus" startAt="8"/>
            </a:pPr>
            <a:r>
              <a:rPr lang="ar-SA" altLang="ar-SA" sz="2400" b="1">
                <a:solidFill>
                  <a:srgbClr val="FFCCCC"/>
                </a:solidFill>
                <a:cs typeface="Traditional Arabic" panose="02020603050405020304" pitchFamily="18" charset="-78"/>
              </a:rPr>
              <a:t>تقوم الأمعاء الدقيقة بإكمال هضم الطعام بعد المعدة .</a:t>
            </a:r>
            <a:endParaRPr lang="en-US" altLang="ar-SA" sz="2400" b="1">
              <a:solidFill>
                <a:srgbClr val="FFCCCC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8447" name="Freeform 39">
            <a:hlinkClick r:id="" action="ppaction://hlinkshowjump?jump=endshow">
              <a:snd r:embed="rId3" name="TURNWINDOW.WAV"/>
            </a:hlinkClick>
            <a:extLst>
              <a:ext uri="{FF2B5EF4-FFF2-40B4-BE49-F238E27FC236}">
                <a16:creationId xmlns:a16="http://schemas.microsoft.com/office/drawing/2014/main" id="{34B546D8-11BC-413C-BA11-6522FE77C59E}"/>
              </a:ext>
            </a:extLst>
          </p:cNvPr>
          <p:cNvSpPr>
            <a:spLocks/>
          </p:cNvSpPr>
          <p:nvPr/>
        </p:nvSpPr>
        <p:spPr bwMode="auto">
          <a:xfrm flipH="1">
            <a:off x="78486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AutoShape 40">
            <a:extLst>
              <a:ext uri="{FF2B5EF4-FFF2-40B4-BE49-F238E27FC236}">
                <a16:creationId xmlns:a16="http://schemas.microsoft.com/office/drawing/2014/main" id="{F21B1826-6329-49B4-8310-E68C8B549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791200"/>
            <a:ext cx="6400800" cy="838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800" b="1"/>
          </a:p>
        </p:txBody>
      </p:sp>
      <p:sp>
        <p:nvSpPr>
          <p:cNvPr id="18449" name="AutoShape 41">
            <a:hlinkClick r:id="" action="ppaction://hlinkshowjump?jump=nextslide" highlightClick="1">
              <a:snd r:embed="rId4" name="BIPBIP.WAV"/>
            </a:hlinkClick>
            <a:extLst>
              <a:ext uri="{FF2B5EF4-FFF2-40B4-BE49-F238E27FC236}">
                <a16:creationId xmlns:a16="http://schemas.microsoft.com/office/drawing/2014/main" id="{1D02BBE5-EFA3-4219-9B2C-1644A91FD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8450" name="Freeform 43">
            <a:extLst>
              <a:ext uri="{FF2B5EF4-FFF2-40B4-BE49-F238E27FC236}">
                <a16:creationId xmlns:a16="http://schemas.microsoft.com/office/drawing/2014/main" id="{099F9F36-ED08-4608-963A-0C409AF4824B}"/>
              </a:ext>
            </a:extLst>
          </p:cNvPr>
          <p:cNvSpPr>
            <a:spLocks/>
          </p:cNvSpPr>
          <p:nvPr/>
        </p:nvSpPr>
        <p:spPr bwMode="auto">
          <a:xfrm>
            <a:off x="4572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51" name="Picture 44" descr="QUEST006">
            <a:hlinkClick r:id="rId5" action="ppaction://hlinksldjump">
              <a:snd r:embed="rId6" name="STOP.WAV"/>
            </a:hlinkClick>
            <a:extLst>
              <a:ext uri="{FF2B5EF4-FFF2-40B4-BE49-F238E27FC236}">
                <a16:creationId xmlns:a16="http://schemas.microsoft.com/office/drawing/2014/main" id="{F986FA4C-49BE-4295-A806-A528FB15B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715000"/>
            <a:ext cx="5476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" name="Text Box 45">
            <a:extLst>
              <a:ext uri="{FF2B5EF4-FFF2-40B4-BE49-F238E27FC236}">
                <a16:creationId xmlns:a16="http://schemas.microsoft.com/office/drawing/2014/main" id="{C6B3329D-C418-4CBD-A33C-A55A9DE39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مساعدة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8453" name="Text Box 46">
            <a:extLst>
              <a:ext uri="{FF2B5EF4-FFF2-40B4-BE49-F238E27FC236}">
                <a16:creationId xmlns:a16="http://schemas.microsoft.com/office/drawing/2014/main" id="{83C3D501-A337-4D7C-BD2C-4E99CCD97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خروج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8454" name="AutoShape 57">
            <a:hlinkClick r:id="" action="ppaction://hlinkshowjump?jump=lastslideviewed" highlightClick="1">
              <a:snd r:embed="rId8" name="BIP.WAV"/>
            </a:hlinkClick>
            <a:extLst>
              <a:ext uri="{FF2B5EF4-FFF2-40B4-BE49-F238E27FC236}">
                <a16:creationId xmlns:a16="http://schemas.microsoft.com/office/drawing/2014/main" id="{C89EC0FE-90CD-4E1D-AC5F-FD8B9533035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002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8455" name="Oval 62">
            <a:hlinkClick r:id="rId9" action="ppaction://hlinksldjump" tooltip="ملخص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FBCE4BDB-4D3E-4033-8C29-6F63873AD31C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8456" name="Oval 63">
            <a:hlinkClick r:id="" action="ppaction://noaction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55977C36-3BEB-4A84-B7D1-FAED8B6D8BB6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8457" name="Oval 64">
            <a:hlinkClick r:id="" action="ppaction://hlinkshowjump?jump=lastslide" tooltip="أهداف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2B9BB55A-E90B-4FFB-949C-B1CD23C4DF8A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502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8458" name="Oval 65">
            <a:hlinkClick r:id="rId5" action="ppaction://hlinksldjump" tooltip="تمهيد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2810133F-17B6-4C30-987B-8C02575B3B1A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8459" name="Oval 66">
            <a:hlinkClick r:id="rId11" action="ppaction://hlinksldjump" tooltip="عرض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AD47AA06-275A-448D-8D8B-83FE3CC3980E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8460" name="Oval 67">
            <a:hlinkClick r:id="" action="ppaction://noaction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727A1C86-9EE2-4FBE-8470-E8F26B7072E2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8461" name="Oval 68">
            <a:extLst>
              <a:ext uri="{FF2B5EF4-FFF2-40B4-BE49-F238E27FC236}">
                <a16:creationId xmlns:a16="http://schemas.microsoft.com/office/drawing/2014/main" id="{125CA1FF-7422-45A7-9DFE-F4F2D679D7D6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540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8462" name="Oval 69">
            <a:extLst>
              <a:ext uri="{FF2B5EF4-FFF2-40B4-BE49-F238E27FC236}">
                <a16:creationId xmlns:a16="http://schemas.microsoft.com/office/drawing/2014/main" id="{4FEE465C-1683-4B1A-835A-2317C6DDDBF8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8463" name="Rectangle 1">
            <a:extLst>
              <a:ext uri="{FF2B5EF4-FFF2-40B4-BE49-F238E27FC236}">
                <a16:creationId xmlns:a16="http://schemas.microsoft.com/office/drawing/2014/main" id="{80D4643F-8212-425A-A75B-A9E63871B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2649538"/>
            <a:ext cx="1044575" cy="492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9pPr>
          </a:lstStyle>
          <a:p>
            <a:pPr eaLnBrk="1" hangingPunct="1"/>
            <a:r>
              <a:rPr lang="ar-JO" altLang="en-US"/>
              <a:t>خطأ</a:t>
            </a:r>
            <a:endParaRPr lang="en-US" altLang="en-US"/>
          </a:p>
        </p:txBody>
      </p:sp>
      <p:sp>
        <p:nvSpPr>
          <p:cNvPr id="18464" name="Rectangle 2">
            <a:extLst>
              <a:ext uri="{FF2B5EF4-FFF2-40B4-BE49-F238E27FC236}">
                <a16:creationId xmlns:a16="http://schemas.microsoft.com/office/drawing/2014/main" id="{170AE0F4-742D-45C5-A488-B79B4C711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217863"/>
            <a:ext cx="936625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9pPr>
          </a:lstStyle>
          <a:p>
            <a:pPr eaLnBrk="1" hangingPunct="1"/>
            <a:r>
              <a:rPr lang="ar-JO" altLang="en-US"/>
              <a:t>خطأ</a:t>
            </a:r>
            <a:endParaRPr lang="en-US" altLang="en-US"/>
          </a:p>
        </p:txBody>
      </p:sp>
      <p:sp>
        <p:nvSpPr>
          <p:cNvPr id="18465" name="Rectangle 3">
            <a:extLst>
              <a:ext uri="{FF2B5EF4-FFF2-40B4-BE49-F238E27FC236}">
                <a16:creationId xmlns:a16="http://schemas.microsoft.com/office/drawing/2014/main" id="{9C55B48F-F5DD-48EA-B928-DB746FAB0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860800"/>
            <a:ext cx="935038" cy="3889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9pPr>
          </a:lstStyle>
          <a:p>
            <a:pPr eaLnBrk="1" hangingPunct="1"/>
            <a:r>
              <a:rPr lang="ar-JO" altLang="en-US"/>
              <a:t>خطأ</a:t>
            </a:r>
            <a:endParaRPr lang="en-US" altLang="en-US"/>
          </a:p>
        </p:txBody>
      </p:sp>
      <p:sp>
        <p:nvSpPr>
          <p:cNvPr id="18466" name="Rectangle 4">
            <a:extLst>
              <a:ext uri="{FF2B5EF4-FFF2-40B4-BE49-F238E27FC236}">
                <a16:creationId xmlns:a16="http://schemas.microsoft.com/office/drawing/2014/main" id="{7DC68308-025F-4909-9FF6-D751E4CB7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249738"/>
            <a:ext cx="936625" cy="6873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dalus" panose="02020603050405020304" pitchFamily="18" charset="-78"/>
              </a:defRPr>
            </a:lvl9pPr>
          </a:lstStyle>
          <a:p>
            <a:pPr eaLnBrk="1" hangingPunct="1"/>
            <a:r>
              <a:rPr lang="ar-JO" altLang="en-US"/>
              <a:t>صح</a:t>
            </a:r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9163B6-E42D-4E8A-9E36-54A215B0F2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1804" y="1199336"/>
            <a:ext cx="6923267" cy="39441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D5DF17-BA8B-4096-9220-3D0CC067458F}"/>
              </a:ext>
            </a:extLst>
          </p:cNvPr>
          <p:cNvSpPr/>
          <p:nvPr/>
        </p:nvSpPr>
        <p:spPr bwMode="auto">
          <a:xfrm>
            <a:off x="3203848" y="2448697"/>
            <a:ext cx="792088" cy="3889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ndalus" pitchFamily="18" charset="-78"/>
              </a:rPr>
              <a:t>الجلد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ndalus" pitchFamily="18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21B98-FE2F-4A5A-B730-3E7C6B599273}"/>
              </a:ext>
            </a:extLst>
          </p:cNvPr>
          <p:cNvSpPr/>
          <p:nvPr/>
        </p:nvSpPr>
        <p:spPr bwMode="auto">
          <a:xfrm>
            <a:off x="2420903" y="2939235"/>
            <a:ext cx="877922" cy="3119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ndalus" pitchFamily="18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1C9AA-F252-4B21-8FE1-230E6250EF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2214" y="1676399"/>
            <a:ext cx="6804328" cy="3565526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heel spokes="1"/>
    <p:sndAc>
      <p:stSnd>
        <p:snd r:embed="rId2" name="projctor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519BDD3-4967-4B6A-BE3A-803B5C095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7010400" cy="419100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64C8222-78FF-4B04-8B6C-2E57C748D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9460" name="AutoShape 4">
            <a:extLst>
              <a:ext uri="{FF2B5EF4-FFF2-40B4-BE49-F238E27FC236}">
                <a16:creationId xmlns:a16="http://schemas.microsoft.com/office/drawing/2014/main" id="{7FCA496F-4A7B-46E2-8344-16843A648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76200"/>
            <a:ext cx="70104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JO" altLang="ar-SA" sz="2800" b="1" dirty="0"/>
              <a:t>أكتب اجزاء الجهاز البولي</a:t>
            </a:r>
            <a:endParaRPr lang="en-US" altLang="ar-SA" sz="2800" b="1" dirty="0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E8D34806-DEDE-4806-B625-B6581F25806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6300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B59F3204-E745-417B-ADFE-6D5386E7BD2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19431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9463" name="DiagonalStripe">
            <a:extLst>
              <a:ext uri="{FF2B5EF4-FFF2-40B4-BE49-F238E27FC236}">
                <a16:creationId xmlns:a16="http://schemas.microsoft.com/office/drawing/2014/main" id="{9873FCDC-ED9A-4119-AD7A-AD1048F6D945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Rectangle 9">
            <a:extLst>
              <a:ext uri="{FF2B5EF4-FFF2-40B4-BE49-F238E27FC236}">
                <a16:creationId xmlns:a16="http://schemas.microsoft.com/office/drawing/2014/main" id="{E850E941-06F6-480F-A536-5281D05D300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-26289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9465" name="DiagonalStripe">
            <a:extLst>
              <a:ext uri="{FF2B5EF4-FFF2-40B4-BE49-F238E27FC236}">
                <a16:creationId xmlns:a16="http://schemas.microsoft.com/office/drawing/2014/main" id="{C8C1DF88-E727-4EE4-82AB-39FF06BADF1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DiagonalStripe">
            <a:extLst>
              <a:ext uri="{FF2B5EF4-FFF2-40B4-BE49-F238E27FC236}">
                <a16:creationId xmlns:a16="http://schemas.microsoft.com/office/drawing/2014/main" id="{54E69136-096C-42A8-9DEB-6F457699C657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DiagonalStripe">
            <a:extLst>
              <a:ext uri="{FF2B5EF4-FFF2-40B4-BE49-F238E27FC236}">
                <a16:creationId xmlns:a16="http://schemas.microsoft.com/office/drawing/2014/main" id="{F4955E37-AF56-4CE5-8FBE-B57B5FAE7AB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Rectangle 23">
            <a:extLst>
              <a:ext uri="{FF2B5EF4-FFF2-40B4-BE49-F238E27FC236}">
                <a16:creationId xmlns:a16="http://schemas.microsoft.com/office/drawing/2014/main" id="{E5DE9540-00AD-4DFE-817D-A6FD0D1E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9469" name="Rectangle 24">
            <a:extLst>
              <a:ext uri="{FF2B5EF4-FFF2-40B4-BE49-F238E27FC236}">
                <a16:creationId xmlns:a16="http://schemas.microsoft.com/office/drawing/2014/main" id="{6BCC069E-4EB4-47B2-8E05-9C1D8387F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9470" name="Text Box 27">
            <a:extLst>
              <a:ext uri="{FF2B5EF4-FFF2-40B4-BE49-F238E27FC236}">
                <a16:creationId xmlns:a16="http://schemas.microsoft.com/office/drawing/2014/main" id="{F4BC32EE-60CB-4B0E-B880-303380C1D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24050"/>
            <a:ext cx="6477000" cy="1552575"/>
          </a:xfrm>
          <a:prstGeom prst="rect">
            <a:avLst/>
          </a:prstGeom>
          <a:solidFill>
            <a:srgbClr val="0033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CFFCC"/>
                </a:solidFill>
                <a:cs typeface="Traditional Arabic" panose="02020603050405020304" pitchFamily="18" charset="-78"/>
              </a:rPr>
              <a:t>س</a:t>
            </a:r>
            <a:r>
              <a:rPr lang="ar-SA" altLang="ar-SA" sz="2400" b="1" baseline="30000">
                <a:solidFill>
                  <a:srgbClr val="CCFFCC"/>
                </a:solidFill>
                <a:cs typeface="Traditional Arabic" panose="02020603050405020304" pitchFamily="18" charset="-78"/>
              </a:rPr>
              <a:t>3</a:t>
            </a:r>
            <a:r>
              <a:rPr lang="ar-SA" altLang="ar-SA" sz="2400" b="1">
                <a:solidFill>
                  <a:srgbClr val="CCFFCC"/>
                </a:solidFill>
                <a:cs typeface="Traditional Arabic" panose="02020603050405020304" pitchFamily="18" charset="-78"/>
              </a:rPr>
              <a:t>: تتبع مسار اللقمة داخل الجهاز الهضمي بدءاً من الفم .</a:t>
            </a:r>
          </a:p>
          <a:p>
            <a:pPr algn="r" rtl="1" eaLnBrk="1" hangingPunct="1">
              <a:spcBef>
                <a:spcPct val="50000"/>
              </a:spcBef>
              <a:buFontTx/>
              <a:buNone/>
            </a:pPr>
            <a:endParaRPr lang="ar-SA" altLang="ar-SA" sz="2400" b="1">
              <a:solidFill>
                <a:srgbClr val="CCFFCC"/>
              </a:solidFill>
              <a:cs typeface="Traditional Arabic" panose="02020603050405020304" pitchFamily="18" charset="-78"/>
            </a:endParaRPr>
          </a:p>
          <a:p>
            <a:pPr algn="r" rtl="1" eaLnBrk="1" hangingPunct="1">
              <a:spcBef>
                <a:spcPct val="50000"/>
              </a:spcBef>
              <a:buFontTx/>
              <a:buNone/>
            </a:pPr>
            <a:endParaRPr lang="ar-SA" altLang="ar-SA" sz="2400" b="1">
              <a:solidFill>
                <a:srgbClr val="CCFFCC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9471" name="Freeform 40">
            <a:hlinkClick r:id="" action="ppaction://hlinkshowjump?jump=endshow">
              <a:snd r:embed="rId3" name="TURNWINDOW.WAV"/>
            </a:hlinkClick>
            <a:extLst>
              <a:ext uri="{FF2B5EF4-FFF2-40B4-BE49-F238E27FC236}">
                <a16:creationId xmlns:a16="http://schemas.microsoft.com/office/drawing/2014/main" id="{D73E2EE0-1FE3-4A83-9F25-322454482B41}"/>
              </a:ext>
            </a:extLst>
          </p:cNvPr>
          <p:cNvSpPr>
            <a:spLocks/>
          </p:cNvSpPr>
          <p:nvPr/>
        </p:nvSpPr>
        <p:spPr bwMode="auto">
          <a:xfrm flipH="1">
            <a:off x="78486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AutoShape 41">
            <a:extLst>
              <a:ext uri="{FF2B5EF4-FFF2-40B4-BE49-F238E27FC236}">
                <a16:creationId xmlns:a16="http://schemas.microsoft.com/office/drawing/2014/main" id="{02D74C23-39DD-4EEB-B375-68C831EF9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791200"/>
            <a:ext cx="6400800" cy="838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800" b="1"/>
          </a:p>
        </p:txBody>
      </p:sp>
      <p:sp>
        <p:nvSpPr>
          <p:cNvPr id="19473" name="AutoShape 42">
            <a:hlinkClick r:id="" action="ppaction://hlinkshowjump?jump=nextslide" highlightClick="1">
              <a:snd r:embed="rId4" name="BIPBIP.WAV"/>
            </a:hlinkClick>
            <a:extLst>
              <a:ext uri="{FF2B5EF4-FFF2-40B4-BE49-F238E27FC236}">
                <a16:creationId xmlns:a16="http://schemas.microsoft.com/office/drawing/2014/main" id="{74F78ACA-C458-4B8B-81C3-DA42656B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9474" name="AutoShape 43">
            <a:hlinkClick r:id="" action="ppaction://hlinkshowjump?jump=lastslideviewed" highlightClick="1">
              <a:snd r:embed="rId5" name="BIP.WAV"/>
            </a:hlinkClick>
            <a:extLst>
              <a:ext uri="{FF2B5EF4-FFF2-40B4-BE49-F238E27FC236}">
                <a16:creationId xmlns:a16="http://schemas.microsoft.com/office/drawing/2014/main" id="{07033D48-8595-41F9-854A-7535FCC83E9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002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9475" name="Freeform 44">
            <a:extLst>
              <a:ext uri="{FF2B5EF4-FFF2-40B4-BE49-F238E27FC236}">
                <a16:creationId xmlns:a16="http://schemas.microsoft.com/office/drawing/2014/main" id="{724900C5-6725-451D-9A28-6BBBFAB67F8C}"/>
              </a:ext>
            </a:extLst>
          </p:cNvPr>
          <p:cNvSpPr>
            <a:spLocks/>
          </p:cNvSpPr>
          <p:nvPr/>
        </p:nvSpPr>
        <p:spPr bwMode="auto">
          <a:xfrm>
            <a:off x="4572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76" name="Picture 45" descr="QUEST006">
            <a:hlinkClick r:id="rId6" action="ppaction://hlinksldjump">
              <a:snd r:embed="rId7" name="STOP.WAV"/>
            </a:hlinkClick>
            <a:extLst>
              <a:ext uri="{FF2B5EF4-FFF2-40B4-BE49-F238E27FC236}">
                <a16:creationId xmlns:a16="http://schemas.microsoft.com/office/drawing/2014/main" id="{F9A2C353-DB1F-4010-B64D-6943B613B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715000"/>
            <a:ext cx="5476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7" name="Text Box 46">
            <a:extLst>
              <a:ext uri="{FF2B5EF4-FFF2-40B4-BE49-F238E27FC236}">
                <a16:creationId xmlns:a16="http://schemas.microsoft.com/office/drawing/2014/main" id="{6B211347-7AAA-499B-B29F-4BD38702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مساعدة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9478" name="Text Box 47">
            <a:extLst>
              <a:ext uri="{FF2B5EF4-FFF2-40B4-BE49-F238E27FC236}">
                <a16:creationId xmlns:a16="http://schemas.microsoft.com/office/drawing/2014/main" id="{B2FCAADC-5FD9-48DA-AC67-0D1EEC99F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خروج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9479" name="Oval 62">
            <a:hlinkClick r:id="rId9" action="ppaction://hlinksldjump" tooltip="ملخص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13E6E53E-FE38-404A-8431-08C004194D90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9480" name="Oval 63">
            <a:hlinkClick r:id="" action="ppaction://noaction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7CA46686-3345-462C-A665-7262F2CA9709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9481" name="Oval 64">
            <a:hlinkClick r:id="" action="ppaction://hlinkshowjump?jump=lastslide" tooltip="أهداف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F69C3285-B21C-45FF-B0BC-EC36B51B4859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502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9482" name="Oval 65">
            <a:hlinkClick r:id="rId6" action="ppaction://hlinksldjump" tooltip="تمهيد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1F2E81D9-47B9-40BE-BCCA-661B130BFA96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9483" name="Oval 66">
            <a:hlinkClick r:id="rId11" action="ppaction://hlinksldjump" tooltip="عرض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3B450784-F5E2-4AB5-A41F-13ED2D1B6A6D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9484" name="Oval 67">
            <a:hlinkClick r:id="" action="ppaction://noaction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3340F565-36D5-43E0-83A6-1852BD1A3ED8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9485" name="Oval 68">
            <a:extLst>
              <a:ext uri="{FF2B5EF4-FFF2-40B4-BE49-F238E27FC236}">
                <a16:creationId xmlns:a16="http://schemas.microsoft.com/office/drawing/2014/main" id="{5E4C0292-C8C0-42B3-B340-D17E3FBE6B6F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540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9486" name="Oval 69">
            <a:extLst>
              <a:ext uri="{FF2B5EF4-FFF2-40B4-BE49-F238E27FC236}">
                <a16:creationId xmlns:a16="http://schemas.microsoft.com/office/drawing/2014/main" id="{336E1FAB-8C4C-409A-A0CF-CD61E4E4AD9A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952F89-9F91-4436-95B7-5C8BB7AE981B}"/>
              </a:ext>
            </a:extLst>
          </p:cNvPr>
          <p:cNvSpPr/>
          <p:nvPr/>
        </p:nvSpPr>
        <p:spPr bwMode="auto">
          <a:xfrm>
            <a:off x="1905000" y="2649538"/>
            <a:ext cx="5638800" cy="10001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ar-JO" dirty="0">
                <a:cs typeface="+mn-cs"/>
              </a:rPr>
              <a:t>الاجابة صفحة 27 كم كتاب الطالب</a:t>
            </a:r>
            <a:endParaRPr lang="en-US" dirty="0"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CC54DD-AAB6-4685-AA6D-BA560A03D4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2004" y="1066798"/>
            <a:ext cx="6732586" cy="5181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08A3DF-3A24-4496-8B89-04F0DF942EAF}"/>
              </a:ext>
            </a:extLst>
          </p:cNvPr>
          <p:cNvSpPr/>
          <p:nvPr/>
        </p:nvSpPr>
        <p:spPr bwMode="auto">
          <a:xfrm>
            <a:off x="1291554" y="1092196"/>
            <a:ext cx="1413381" cy="6024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ndalus" pitchFamily="18" charset="-78"/>
              </a:rPr>
              <a:t>الكلية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ndalus" pitchFamily="18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4F0087-0CC6-43ED-B88B-A1DCDF5310B7}"/>
              </a:ext>
            </a:extLst>
          </p:cNvPr>
          <p:cNvSpPr/>
          <p:nvPr/>
        </p:nvSpPr>
        <p:spPr bwMode="auto">
          <a:xfrm>
            <a:off x="5940152" y="3552824"/>
            <a:ext cx="1603648" cy="64928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ndalus" pitchFamily="18" charset="-78"/>
              </a:rPr>
              <a:t>الحالبان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ndalus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68C9C8-A354-40F0-928A-0CDB15F189FF}"/>
              </a:ext>
            </a:extLst>
          </p:cNvPr>
          <p:cNvSpPr/>
          <p:nvPr/>
        </p:nvSpPr>
        <p:spPr bwMode="auto">
          <a:xfrm>
            <a:off x="1143000" y="4860924"/>
            <a:ext cx="1484784" cy="4730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ndalus" pitchFamily="18" charset="-78"/>
              </a:rPr>
              <a:t>المثانة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ndalus" pitchFamily="18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2D034A-6838-45A7-A8B8-513CBB3AA5B0}"/>
              </a:ext>
            </a:extLst>
          </p:cNvPr>
          <p:cNvSpPr/>
          <p:nvPr/>
        </p:nvSpPr>
        <p:spPr bwMode="auto">
          <a:xfrm>
            <a:off x="1762091" y="5510213"/>
            <a:ext cx="1470497" cy="4730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ndalus" pitchFamily="18" charset="-78"/>
              </a:rPr>
              <a:t>القناة البولية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ndalus" pitchFamily="18" charset="-78"/>
            </a:endParaRPr>
          </a:p>
        </p:txBody>
      </p:sp>
    </p:spTree>
  </p:cSld>
  <p:clrMapOvr>
    <a:masterClrMapping/>
  </p:clrMapOvr>
  <p:transition spd="slow" advClick="0" advTm="2000">
    <p:wheel spokes="1"/>
    <p:sndAc>
      <p:stSnd>
        <p:snd r:embed="rId2" name="projctor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FF7DADD-0FA7-4FB9-95FB-F86F07168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7010400" cy="419100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Andalus" panose="02020603050405020304" pitchFamily="18" charset="-78"/>
              </a:rPr>
              <a:t>https://wordwall.net/ar/resource/574143</a:t>
            </a: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248F8C8-B7D1-48E6-B91F-EDE56BE4B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E12FB6DA-5C06-4E9E-97CE-EA2F7D903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76200"/>
            <a:ext cx="70104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800" b="1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A6E389D-F93F-4366-9C98-2149FCAD9EE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6300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7B2FAA0-0665-4B97-A6CC-7874E0A887A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19431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3079" name="DiagonalStripe">
            <a:extLst>
              <a:ext uri="{FF2B5EF4-FFF2-40B4-BE49-F238E27FC236}">
                <a16:creationId xmlns:a16="http://schemas.microsoft.com/office/drawing/2014/main" id="{F1F603B8-429A-4503-B92E-FDC63F0D1BA8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Rectangle 9">
            <a:extLst>
              <a:ext uri="{FF2B5EF4-FFF2-40B4-BE49-F238E27FC236}">
                <a16:creationId xmlns:a16="http://schemas.microsoft.com/office/drawing/2014/main" id="{504DE35C-F105-42E1-B8E5-631FADE5511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-26289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3081" name="DiagonalStripe">
            <a:extLst>
              <a:ext uri="{FF2B5EF4-FFF2-40B4-BE49-F238E27FC236}">
                <a16:creationId xmlns:a16="http://schemas.microsoft.com/office/drawing/2014/main" id="{B6AB1DFE-0812-431C-8DBB-6E95D634D23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DiagonalStripe">
            <a:extLst>
              <a:ext uri="{FF2B5EF4-FFF2-40B4-BE49-F238E27FC236}">
                <a16:creationId xmlns:a16="http://schemas.microsoft.com/office/drawing/2014/main" id="{841E2C99-F9DD-4894-A74A-C37462706E69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DiagonalStripe">
            <a:extLst>
              <a:ext uri="{FF2B5EF4-FFF2-40B4-BE49-F238E27FC236}">
                <a16:creationId xmlns:a16="http://schemas.microsoft.com/office/drawing/2014/main" id="{63CD7065-B0BC-4F6C-B59F-9D1A03043CA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Freeform 20">
            <a:extLst>
              <a:ext uri="{FF2B5EF4-FFF2-40B4-BE49-F238E27FC236}">
                <a16:creationId xmlns:a16="http://schemas.microsoft.com/office/drawing/2014/main" id="{2E9B9F8F-33A9-4CA5-B50C-C117A2FA16D9}"/>
              </a:ext>
            </a:extLst>
          </p:cNvPr>
          <p:cNvSpPr>
            <a:spLocks/>
          </p:cNvSpPr>
          <p:nvPr/>
        </p:nvSpPr>
        <p:spPr bwMode="auto">
          <a:xfrm>
            <a:off x="4572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Freeform 21">
            <a:extLst>
              <a:ext uri="{FF2B5EF4-FFF2-40B4-BE49-F238E27FC236}">
                <a16:creationId xmlns:a16="http://schemas.microsoft.com/office/drawing/2014/main" id="{1E608B4C-7FCF-4D62-B5FF-C2490E561850}"/>
              </a:ext>
            </a:extLst>
          </p:cNvPr>
          <p:cNvSpPr>
            <a:spLocks/>
          </p:cNvSpPr>
          <p:nvPr/>
        </p:nvSpPr>
        <p:spPr bwMode="auto">
          <a:xfrm flipH="1">
            <a:off x="78486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AutoShape 22">
            <a:extLst>
              <a:ext uri="{FF2B5EF4-FFF2-40B4-BE49-F238E27FC236}">
                <a16:creationId xmlns:a16="http://schemas.microsoft.com/office/drawing/2014/main" id="{C72AADA6-EC9A-4239-8600-AF13BDA85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791200"/>
            <a:ext cx="6400800" cy="838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800" b="1"/>
          </a:p>
        </p:txBody>
      </p:sp>
      <p:sp>
        <p:nvSpPr>
          <p:cNvPr id="3087" name="Rectangle 23">
            <a:extLst>
              <a:ext uri="{FF2B5EF4-FFF2-40B4-BE49-F238E27FC236}">
                <a16:creationId xmlns:a16="http://schemas.microsoft.com/office/drawing/2014/main" id="{2745D1A7-9363-4694-9B48-0F16E6E71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3088" name="Rectangle 24">
            <a:extLst>
              <a:ext uri="{FF2B5EF4-FFF2-40B4-BE49-F238E27FC236}">
                <a16:creationId xmlns:a16="http://schemas.microsoft.com/office/drawing/2014/main" id="{A6A28195-1577-4ECA-9EAC-CBE275D3C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3089" name="AutoShape 10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05C704E-123C-462E-A652-944DDC569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pic>
        <p:nvPicPr>
          <p:cNvPr id="3090" name="Picture 103" descr="QUEST006">
            <a:hlinkClick r:id="rId3" action="ppaction://hlinksldjump"/>
            <a:extLst>
              <a:ext uri="{FF2B5EF4-FFF2-40B4-BE49-F238E27FC236}">
                <a16:creationId xmlns:a16="http://schemas.microsoft.com/office/drawing/2014/main" id="{5728DBB5-B9C2-46B3-B5BD-1B61AAE73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715000"/>
            <a:ext cx="5476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AutoShape 10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D115098-60E6-409B-92A0-2C881CFF6A6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002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3092" name="Text Box 106">
            <a:extLst>
              <a:ext uri="{FF2B5EF4-FFF2-40B4-BE49-F238E27FC236}">
                <a16:creationId xmlns:a16="http://schemas.microsoft.com/office/drawing/2014/main" id="{376F4875-5FAB-47CE-8E6B-9ADFF5F25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مساعدة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3183" name="Picture 111" descr="green-blink-0[1]">
            <a:hlinkClick r:id="" action="ppaction://hlinkshowjump?jump=nextslide">
              <a:snd r:embed="rId5" name="SPINBOOKMARK.WAV"/>
            </a:hlinkClick>
            <a:extLst>
              <a:ext uri="{FF2B5EF4-FFF2-40B4-BE49-F238E27FC236}">
                <a16:creationId xmlns:a16="http://schemas.microsoft.com/office/drawing/2014/main" id="{EBA7A54B-F65B-4080-9220-8EB2C654D9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Text Box 112">
            <a:extLst>
              <a:ext uri="{FF2B5EF4-FFF2-40B4-BE49-F238E27FC236}">
                <a16:creationId xmlns:a16="http://schemas.microsoft.com/office/drawing/2014/main" id="{3B30EE9A-0993-47C3-B148-68CBBAC62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495800"/>
            <a:ext cx="3733800" cy="4667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99FF99"/>
                </a:solidFill>
                <a:cs typeface="Traditional Arabic" panose="02020603050405020304" pitchFamily="18" charset="-78"/>
              </a:rPr>
              <a:t>    </a:t>
            </a:r>
            <a:endParaRPr lang="en-US" altLang="ar-SA" sz="2400" b="1">
              <a:solidFill>
                <a:srgbClr val="99FF99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3096" name="Freeform 113">
            <a:hlinkClick r:id="" action="ppaction://hlinkshowjump?jump=endshow">
              <a:snd r:embed="rId7" name="TURNWINDOW.WAV"/>
            </a:hlinkClick>
            <a:extLst>
              <a:ext uri="{FF2B5EF4-FFF2-40B4-BE49-F238E27FC236}">
                <a16:creationId xmlns:a16="http://schemas.microsoft.com/office/drawing/2014/main" id="{E67AAAB9-7FAE-4795-8141-723C37A8132E}"/>
              </a:ext>
            </a:extLst>
          </p:cNvPr>
          <p:cNvSpPr>
            <a:spLocks/>
          </p:cNvSpPr>
          <p:nvPr/>
        </p:nvSpPr>
        <p:spPr bwMode="auto">
          <a:xfrm flipH="1">
            <a:off x="78486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AutoShape 114">
            <a:extLst>
              <a:ext uri="{FF2B5EF4-FFF2-40B4-BE49-F238E27FC236}">
                <a16:creationId xmlns:a16="http://schemas.microsoft.com/office/drawing/2014/main" id="{08D0B2E8-AEB8-4698-859B-5185EA4CA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791200"/>
            <a:ext cx="6400800" cy="838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800" b="1"/>
          </a:p>
        </p:txBody>
      </p:sp>
      <p:sp>
        <p:nvSpPr>
          <p:cNvPr id="3098" name="AutoShape 115">
            <a:hlinkClick r:id="" action="ppaction://hlinkshowjump?jump=nextslide" highlightClick="1">
              <a:snd r:embed="rId8" name="BIPBIP.WAV"/>
            </a:hlinkClick>
            <a:extLst>
              <a:ext uri="{FF2B5EF4-FFF2-40B4-BE49-F238E27FC236}">
                <a16:creationId xmlns:a16="http://schemas.microsoft.com/office/drawing/2014/main" id="{1CDD7314-2A39-4C3B-8AA1-BC4B337D3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3099" name="Freeform 117">
            <a:extLst>
              <a:ext uri="{FF2B5EF4-FFF2-40B4-BE49-F238E27FC236}">
                <a16:creationId xmlns:a16="http://schemas.microsoft.com/office/drawing/2014/main" id="{C3AF4338-EAEB-4BED-9927-DA3D11B98B88}"/>
              </a:ext>
            </a:extLst>
          </p:cNvPr>
          <p:cNvSpPr>
            <a:spLocks/>
          </p:cNvSpPr>
          <p:nvPr/>
        </p:nvSpPr>
        <p:spPr bwMode="auto">
          <a:xfrm>
            <a:off x="4572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00" name="Picture 118" descr="QUEST006">
            <a:hlinkClick r:id="rId3" action="ppaction://hlinksldjump">
              <a:snd r:embed="rId9" name="STOP.WAV"/>
            </a:hlinkClick>
            <a:extLst>
              <a:ext uri="{FF2B5EF4-FFF2-40B4-BE49-F238E27FC236}">
                <a16:creationId xmlns:a16="http://schemas.microsoft.com/office/drawing/2014/main" id="{195D1542-9AD8-4A57-B99F-70711A342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715000"/>
            <a:ext cx="5476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1" name="Text Box 119">
            <a:extLst>
              <a:ext uri="{FF2B5EF4-FFF2-40B4-BE49-F238E27FC236}">
                <a16:creationId xmlns:a16="http://schemas.microsoft.com/office/drawing/2014/main" id="{8B511CFA-C592-45EA-A499-0B55F9C98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مساعدة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3102" name="Text Box 120">
            <a:extLst>
              <a:ext uri="{FF2B5EF4-FFF2-40B4-BE49-F238E27FC236}">
                <a16:creationId xmlns:a16="http://schemas.microsoft.com/office/drawing/2014/main" id="{66DBA2D0-1D1F-464D-8794-1E1580A3B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خروج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3103" name="AutoShape 128">
            <a:hlinkClick r:id="" action="ppaction://hlinkshowjump?jump=lastslideviewed" highlightClick="1">
              <a:snd r:embed="rId10" name="BIP.WAV"/>
            </a:hlinkClick>
            <a:extLst>
              <a:ext uri="{FF2B5EF4-FFF2-40B4-BE49-F238E27FC236}">
                <a16:creationId xmlns:a16="http://schemas.microsoft.com/office/drawing/2014/main" id="{66EE7AAC-207A-4C94-A772-D9C3FBC9688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002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3104" name="Oval 130">
            <a:hlinkClick r:id="rId11" action="ppaction://hlinksldjump" tooltip="ملخص الدرس">
              <a:snd r:embed="rId12" name="CURSORHELP.WAV"/>
            </a:hlinkClick>
            <a:extLst>
              <a:ext uri="{FF2B5EF4-FFF2-40B4-BE49-F238E27FC236}">
                <a16:creationId xmlns:a16="http://schemas.microsoft.com/office/drawing/2014/main" id="{2EE04353-FDC1-4AC4-9FD7-B8D379446934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3105" name="Oval 131">
            <a:hlinkClick r:id="" action="ppaction://noaction">
              <a:snd r:embed="rId12" name="CURSORHELP.WAV"/>
            </a:hlinkClick>
            <a:extLst>
              <a:ext uri="{FF2B5EF4-FFF2-40B4-BE49-F238E27FC236}">
                <a16:creationId xmlns:a16="http://schemas.microsoft.com/office/drawing/2014/main" id="{285838F2-B25B-4B87-9818-9E5ED793DAF2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3106" name="Oval 132">
            <a:hlinkClick r:id="" action="ppaction://hlinkshowjump?jump=lastslide" tooltip="أهداف الدرس">
              <a:snd r:embed="rId12" name="CURSORHELP.WAV"/>
            </a:hlinkClick>
            <a:extLst>
              <a:ext uri="{FF2B5EF4-FFF2-40B4-BE49-F238E27FC236}">
                <a16:creationId xmlns:a16="http://schemas.microsoft.com/office/drawing/2014/main" id="{D87023C7-39D2-4DB4-8311-A04F21A582F6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502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3107" name="Oval 133">
            <a:hlinkClick r:id="rId3" action="ppaction://hlinksldjump" tooltip="تمهيد الدرس">
              <a:snd r:embed="rId12" name="CURSORHELP.WAV"/>
            </a:hlinkClick>
            <a:extLst>
              <a:ext uri="{FF2B5EF4-FFF2-40B4-BE49-F238E27FC236}">
                <a16:creationId xmlns:a16="http://schemas.microsoft.com/office/drawing/2014/main" id="{91431D8A-12BF-4F5C-AD10-671B7C8F50A7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3108" name="Oval 134">
            <a:hlinkClick r:id="rId13" action="ppaction://hlinksldjump" tooltip="عرض الدرس">
              <a:snd r:embed="rId12" name="CURSORHELP.WAV"/>
            </a:hlinkClick>
            <a:extLst>
              <a:ext uri="{FF2B5EF4-FFF2-40B4-BE49-F238E27FC236}">
                <a16:creationId xmlns:a16="http://schemas.microsoft.com/office/drawing/2014/main" id="{E9F165E4-D5A8-459E-99D2-C2637645BF7E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3109" name="Oval 135">
            <a:hlinkClick r:id="" action="ppaction://noaction">
              <a:snd r:embed="rId12" name="CURSORHELP.WAV"/>
            </a:hlinkClick>
            <a:extLst>
              <a:ext uri="{FF2B5EF4-FFF2-40B4-BE49-F238E27FC236}">
                <a16:creationId xmlns:a16="http://schemas.microsoft.com/office/drawing/2014/main" id="{6AEB2EAC-68C3-4D7D-851D-22DC5ABB5013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3110" name="Oval 136">
            <a:extLst>
              <a:ext uri="{FF2B5EF4-FFF2-40B4-BE49-F238E27FC236}">
                <a16:creationId xmlns:a16="http://schemas.microsoft.com/office/drawing/2014/main" id="{C017CA93-490D-4129-9985-EA719A167737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540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3111" name="Oval 137">
            <a:extLst>
              <a:ext uri="{FF2B5EF4-FFF2-40B4-BE49-F238E27FC236}">
                <a16:creationId xmlns:a16="http://schemas.microsoft.com/office/drawing/2014/main" id="{2E755187-95CB-4AE7-BC65-9A4EFBEED2B1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07D553-354F-47E3-B1C6-4FD8940E723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2020" r="814" b="39797"/>
          <a:stretch/>
        </p:blipFill>
        <p:spPr>
          <a:xfrm>
            <a:off x="3330609" y="1990804"/>
            <a:ext cx="4594191" cy="24446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D546A9-B1F4-4B85-B4BB-9BDF7A7323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20813" y="1466849"/>
            <a:ext cx="1905000" cy="340995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heel spokes="1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123665-4DE7-41DB-9FE7-046876095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7010400" cy="419100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998919E-A513-4675-B573-D711A4479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7172" name="AutoShape 4">
            <a:extLst>
              <a:ext uri="{FF2B5EF4-FFF2-40B4-BE49-F238E27FC236}">
                <a16:creationId xmlns:a16="http://schemas.microsoft.com/office/drawing/2014/main" id="{F012FE41-1379-49A5-912A-4CC2CD058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76200"/>
            <a:ext cx="70104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800" b="1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BEF0F52-4AFC-46CC-910C-B359886384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6300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F274104F-08FA-43AC-8828-E2443BB7590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19431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7175" name="DiagonalStripe">
            <a:extLst>
              <a:ext uri="{FF2B5EF4-FFF2-40B4-BE49-F238E27FC236}">
                <a16:creationId xmlns:a16="http://schemas.microsoft.com/office/drawing/2014/main" id="{BF15F3E9-C274-4DBA-B804-DA6516654983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Rectangle 9">
            <a:extLst>
              <a:ext uri="{FF2B5EF4-FFF2-40B4-BE49-F238E27FC236}">
                <a16:creationId xmlns:a16="http://schemas.microsoft.com/office/drawing/2014/main" id="{15CE0B3A-4209-492F-AFF8-63043B66832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-26289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7177" name="DiagonalStripe">
            <a:extLst>
              <a:ext uri="{FF2B5EF4-FFF2-40B4-BE49-F238E27FC236}">
                <a16:creationId xmlns:a16="http://schemas.microsoft.com/office/drawing/2014/main" id="{32F22EFA-CB7A-487D-B642-02E66775804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DiagonalStripe">
            <a:extLst>
              <a:ext uri="{FF2B5EF4-FFF2-40B4-BE49-F238E27FC236}">
                <a16:creationId xmlns:a16="http://schemas.microsoft.com/office/drawing/2014/main" id="{1CB9A850-6D69-46B7-B478-5D2747C010F7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DiagonalStripe">
            <a:extLst>
              <a:ext uri="{FF2B5EF4-FFF2-40B4-BE49-F238E27FC236}">
                <a16:creationId xmlns:a16="http://schemas.microsoft.com/office/drawing/2014/main" id="{B4B71558-B04A-4A54-92DE-419E2221E6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Rectangle 23">
            <a:extLst>
              <a:ext uri="{FF2B5EF4-FFF2-40B4-BE49-F238E27FC236}">
                <a16:creationId xmlns:a16="http://schemas.microsoft.com/office/drawing/2014/main" id="{C329322C-FCEB-4B56-9CF3-B41CC97F8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7181" name="Rectangle 24">
            <a:extLst>
              <a:ext uri="{FF2B5EF4-FFF2-40B4-BE49-F238E27FC236}">
                <a16:creationId xmlns:a16="http://schemas.microsoft.com/office/drawing/2014/main" id="{698CC5DE-1A67-47C0-93B0-743FBCA1A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21537" name="AutoShape 33">
            <a:extLst>
              <a:ext uri="{FF2B5EF4-FFF2-40B4-BE49-F238E27FC236}">
                <a16:creationId xmlns:a16="http://schemas.microsoft.com/office/drawing/2014/main" id="{89430E19-55C0-40C1-88D1-A33EA32F5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143000"/>
            <a:ext cx="2362200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hlink"/>
              </a:gs>
              <a:gs pos="100000">
                <a:srgbClr val="0000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SA" altLang="ar-SA" sz="2800" b="1" dirty="0">
                <a:solidFill>
                  <a:schemeClr val="bg1"/>
                </a:solidFill>
                <a:cs typeface="Andalus" panose="02020603050405020304" pitchFamily="18" charset="-78"/>
              </a:rPr>
              <a:t>الجهاز </a:t>
            </a:r>
            <a:r>
              <a:rPr lang="ar-JO" altLang="ar-SA" sz="2800" b="1" dirty="0">
                <a:solidFill>
                  <a:schemeClr val="bg1"/>
                </a:solidFill>
                <a:cs typeface="Andalus" panose="02020603050405020304" pitchFamily="18" charset="-78"/>
              </a:rPr>
              <a:t>البولي</a:t>
            </a:r>
            <a:endParaRPr lang="en-US" altLang="ar-SA" sz="2800" b="1" dirty="0">
              <a:solidFill>
                <a:schemeClr val="bg1"/>
              </a:solidFill>
              <a:cs typeface="Andalus" panose="02020603050405020304" pitchFamily="18" charset="-78"/>
            </a:endParaRPr>
          </a:p>
        </p:txBody>
      </p:sp>
      <p:sp>
        <p:nvSpPr>
          <p:cNvPr id="21538" name="AutoShape 34">
            <a:extLst>
              <a:ext uri="{FF2B5EF4-FFF2-40B4-BE49-F238E27FC236}">
                <a16:creationId xmlns:a16="http://schemas.microsoft.com/office/drawing/2014/main" id="{44D11FA3-0B63-402A-A095-1F382356F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057400"/>
            <a:ext cx="2819400" cy="3124200"/>
          </a:xfrm>
          <a:prstGeom prst="bevel">
            <a:avLst>
              <a:gd name="adj" fmla="val 2986"/>
            </a:avLst>
          </a:prstGeom>
          <a:gradFill rotWithShape="0">
            <a:gsLst>
              <a:gs pos="0">
                <a:schemeClr val="hlink"/>
              </a:gs>
              <a:gs pos="100000">
                <a:srgbClr val="0000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ar-SA" altLang="ar-SA" sz="2400" b="1" dirty="0">
                <a:solidFill>
                  <a:schemeClr val="bg1"/>
                </a:solidFill>
                <a:cs typeface="Traditional Arabic" panose="02020603050405020304" pitchFamily="18" charset="-78"/>
              </a:rPr>
              <a:t> هل عرفت الآن اسم هذا الجهاز ؟</a:t>
            </a:r>
          </a:p>
          <a:p>
            <a:pPr algn="just" rt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ar-SA" altLang="ar-SA" sz="2400" b="1" dirty="0">
                <a:solidFill>
                  <a:schemeClr val="bg1"/>
                </a:solidFill>
                <a:cs typeface="Traditional Arabic" panose="02020603050405020304" pitchFamily="18" charset="-78"/>
              </a:rPr>
              <a:t> </a:t>
            </a:r>
          </a:p>
          <a:p>
            <a:pPr algn="just" rt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ar-SA" altLang="ar-SA" sz="2400" b="1" dirty="0">
                <a:solidFill>
                  <a:schemeClr val="bg1"/>
                </a:solidFill>
                <a:cs typeface="Traditional Arabic" panose="02020603050405020304" pitchFamily="18" charset="-78"/>
              </a:rPr>
              <a:t>نعم هذا الجهاز هو الجهاز ال</a:t>
            </a:r>
            <a:r>
              <a:rPr lang="ar-JO" altLang="ar-SA" sz="2400" b="1" dirty="0">
                <a:solidFill>
                  <a:schemeClr val="bg1"/>
                </a:solidFill>
                <a:cs typeface="Traditional Arabic" panose="02020603050405020304" pitchFamily="18" charset="-78"/>
              </a:rPr>
              <a:t>بولي</a:t>
            </a:r>
            <a:r>
              <a:rPr lang="ar-SA" altLang="ar-SA" sz="2400" b="1" dirty="0">
                <a:solidFill>
                  <a:schemeClr val="bg1"/>
                </a:solidFill>
                <a:cs typeface="Traditional Arabic" panose="02020603050405020304" pitchFamily="18" charset="-78"/>
              </a:rPr>
              <a:t>.</a:t>
            </a:r>
          </a:p>
          <a:p>
            <a:pPr algn="just" rt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ar-SA" altLang="ar-SA" sz="2400" b="1" dirty="0">
              <a:solidFill>
                <a:schemeClr val="bg1"/>
              </a:solidFill>
              <a:cs typeface="Traditional Arabic" panose="02020603050405020304" pitchFamily="18" charset="-78"/>
            </a:endParaRPr>
          </a:p>
          <a:p>
            <a:pPr algn="just" rt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ar-SA" altLang="ar-SA" sz="2400" b="1" dirty="0">
                <a:solidFill>
                  <a:schemeClr val="bg1"/>
                </a:solidFill>
                <a:cs typeface="Traditional Arabic" panose="02020603050405020304" pitchFamily="18" charset="-78"/>
              </a:rPr>
              <a:t>فدعنا نذهب في رحلة داخل هذا الجهاز العجيب .</a:t>
            </a:r>
            <a:endParaRPr lang="en-US" altLang="ar-SA" sz="2400" b="1" dirty="0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7199" name="Freeform 46">
            <a:hlinkClick r:id="" action="ppaction://hlinkshowjump?jump=endshow">
              <a:snd r:embed="rId3" name="TURNWINDOW.WAV"/>
            </a:hlinkClick>
            <a:extLst>
              <a:ext uri="{FF2B5EF4-FFF2-40B4-BE49-F238E27FC236}">
                <a16:creationId xmlns:a16="http://schemas.microsoft.com/office/drawing/2014/main" id="{6C62FA93-A6F0-47EC-BD05-C13D04B1D302}"/>
              </a:ext>
            </a:extLst>
          </p:cNvPr>
          <p:cNvSpPr>
            <a:spLocks/>
          </p:cNvSpPr>
          <p:nvPr/>
        </p:nvSpPr>
        <p:spPr bwMode="auto">
          <a:xfrm flipH="1">
            <a:off x="78486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AutoShape 47">
            <a:extLst>
              <a:ext uri="{FF2B5EF4-FFF2-40B4-BE49-F238E27FC236}">
                <a16:creationId xmlns:a16="http://schemas.microsoft.com/office/drawing/2014/main" id="{D4710CB7-3EA6-43CF-BB12-E0F012DD9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791200"/>
            <a:ext cx="6400800" cy="838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800" b="1"/>
          </a:p>
        </p:txBody>
      </p:sp>
      <p:sp>
        <p:nvSpPr>
          <p:cNvPr id="7201" name="AutoShape 48">
            <a:hlinkClick r:id="" action="ppaction://hlinkshowjump?jump=nextslide" highlightClick="1">
              <a:snd r:embed="rId4" name="BIPBIP.WAV"/>
            </a:hlinkClick>
            <a:extLst>
              <a:ext uri="{FF2B5EF4-FFF2-40B4-BE49-F238E27FC236}">
                <a16:creationId xmlns:a16="http://schemas.microsoft.com/office/drawing/2014/main" id="{F8A2B7F7-1606-4741-8D6E-F900BFCC0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7202" name="Freeform 50">
            <a:extLst>
              <a:ext uri="{FF2B5EF4-FFF2-40B4-BE49-F238E27FC236}">
                <a16:creationId xmlns:a16="http://schemas.microsoft.com/office/drawing/2014/main" id="{6EB1E2D5-FC9C-430E-8374-4570DBBB6026}"/>
              </a:ext>
            </a:extLst>
          </p:cNvPr>
          <p:cNvSpPr>
            <a:spLocks/>
          </p:cNvSpPr>
          <p:nvPr/>
        </p:nvSpPr>
        <p:spPr bwMode="auto">
          <a:xfrm>
            <a:off x="4572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03" name="Picture 51" descr="QUEST006">
            <a:hlinkClick r:id="rId5" action="ppaction://hlinksldjump">
              <a:snd r:embed="rId6" name="STOP.WAV"/>
            </a:hlinkClick>
            <a:extLst>
              <a:ext uri="{FF2B5EF4-FFF2-40B4-BE49-F238E27FC236}">
                <a16:creationId xmlns:a16="http://schemas.microsoft.com/office/drawing/2014/main" id="{6088E225-C0DD-4C57-93C1-514D9CEA4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715000"/>
            <a:ext cx="5476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4" name="Text Box 52">
            <a:extLst>
              <a:ext uri="{FF2B5EF4-FFF2-40B4-BE49-F238E27FC236}">
                <a16:creationId xmlns:a16="http://schemas.microsoft.com/office/drawing/2014/main" id="{856E8843-1199-40B9-ABCD-E823A03FF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مساعدة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7205" name="Text Box 53">
            <a:extLst>
              <a:ext uri="{FF2B5EF4-FFF2-40B4-BE49-F238E27FC236}">
                <a16:creationId xmlns:a16="http://schemas.microsoft.com/office/drawing/2014/main" id="{5A4CFE87-D501-472C-ADC4-E7D0A0BE7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خروج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7206" name="AutoShape 61">
            <a:hlinkClick r:id="" action="ppaction://hlinkshowjump?jump=lastslideviewed" highlightClick="1">
              <a:snd r:embed="rId8" name="BIP.WAV"/>
            </a:hlinkClick>
            <a:extLst>
              <a:ext uri="{FF2B5EF4-FFF2-40B4-BE49-F238E27FC236}">
                <a16:creationId xmlns:a16="http://schemas.microsoft.com/office/drawing/2014/main" id="{1B168C56-43BF-40EE-846C-09E154E179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002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7207" name="Oval 63">
            <a:hlinkClick r:id="rId9" action="ppaction://hlinksldjump" tooltip="ملخص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71601848-0925-44A6-ACCB-8850D38375F1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7208" name="Oval 64">
            <a:hlinkClick r:id="" action="ppaction://noaction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ECB507D0-C1BD-4578-B8C5-1D9161233C7C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7209" name="Oval 65">
            <a:hlinkClick r:id="" action="ppaction://hlinkshowjump?jump=lastslide" tooltip="أهداف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6549F9F3-5D26-4007-B0D6-92DE97C2F1A1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502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7210" name="Oval 66">
            <a:hlinkClick r:id="rId5" action="ppaction://hlinksldjump" tooltip="تمهيد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3EE00B4F-F0DC-47AB-9482-073D16554B27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7211" name="Oval 67">
            <a:hlinkClick r:id="rId11" action="ppaction://hlinksldjump" tooltip="عرض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671B0839-4FB3-4C37-92D6-B2D4AA887B77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7212" name="Oval 68">
            <a:hlinkClick r:id="" action="ppaction://noaction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B3151F1A-B9A3-4D2D-8A03-534D9F951B64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7213" name="Oval 69">
            <a:extLst>
              <a:ext uri="{FF2B5EF4-FFF2-40B4-BE49-F238E27FC236}">
                <a16:creationId xmlns:a16="http://schemas.microsoft.com/office/drawing/2014/main" id="{1D024BAC-5D4E-4E3B-A407-5B2E00EF4707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540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7214" name="Oval 70">
            <a:extLst>
              <a:ext uri="{FF2B5EF4-FFF2-40B4-BE49-F238E27FC236}">
                <a16:creationId xmlns:a16="http://schemas.microsoft.com/office/drawing/2014/main" id="{465C3C87-3810-4B6B-9B02-F61EEC31C87B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74E216-5C56-4F7E-804D-81CE833FAEE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3590" t="-14286"/>
          <a:stretch/>
        </p:blipFill>
        <p:spPr>
          <a:xfrm>
            <a:off x="4562908" y="423686"/>
            <a:ext cx="3207715" cy="533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6B069F-B392-4162-BBFF-D819735CBC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8590" y="1086885"/>
            <a:ext cx="2807951" cy="4276726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heel spokes="1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"/>
                                        <p:tgtEl>
                                          <p:spTgt spid="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"/>
                                        <p:tgtEl>
                                          <p:spTgt spid="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"/>
                                        <p:tgtEl>
                                          <p:spTgt spid="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2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15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15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7" grpId="0" autoUpdateAnimBg="0"/>
      <p:bldP spid="21538" grpId="0" build="p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A2A76DE-C191-46F5-BE82-513A2ED9B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292" y="1077979"/>
            <a:ext cx="7010400" cy="419100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 dirty="0">
              <a:cs typeface="Andalus" panose="02020603050405020304" pitchFamily="18" charset="-78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10C931D-5E44-4AE9-BD24-3E82F9B34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8196" name="AutoShape 4">
            <a:extLst>
              <a:ext uri="{FF2B5EF4-FFF2-40B4-BE49-F238E27FC236}">
                <a16:creationId xmlns:a16="http://schemas.microsoft.com/office/drawing/2014/main" id="{9FC5A79F-31DB-4E2D-BB25-CC88A589C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76200"/>
            <a:ext cx="70104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800" b="1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7312274-CAB6-41F9-9929-C875DDBB1E6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6300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BC99F93C-39AB-4FA9-94F7-B15363AD286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19431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8199" name="DiagonalStripe">
            <a:extLst>
              <a:ext uri="{FF2B5EF4-FFF2-40B4-BE49-F238E27FC236}">
                <a16:creationId xmlns:a16="http://schemas.microsoft.com/office/drawing/2014/main" id="{1281EC52-F722-4788-A837-3C646F218EA7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9">
            <a:extLst>
              <a:ext uri="{FF2B5EF4-FFF2-40B4-BE49-F238E27FC236}">
                <a16:creationId xmlns:a16="http://schemas.microsoft.com/office/drawing/2014/main" id="{A72336BB-040A-48CA-8670-296C296D16B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-26289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8201" name="DiagonalStripe">
            <a:extLst>
              <a:ext uri="{FF2B5EF4-FFF2-40B4-BE49-F238E27FC236}">
                <a16:creationId xmlns:a16="http://schemas.microsoft.com/office/drawing/2014/main" id="{4DE194D6-E2DF-4B1C-9AD8-EB8BAB61472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DiagonalStripe">
            <a:extLst>
              <a:ext uri="{FF2B5EF4-FFF2-40B4-BE49-F238E27FC236}">
                <a16:creationId xmlns:a16="http://schemas.microsoft.com/office/drawing/2014/main" id="{1B6268C6-F014-48EA-A167-5F79192C650E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DiagonalStripe">
            <a:extLst>
              <a:ext uri="{FF2B5EF4-FFF2-40B4-BE49-F238E27FC236}">
                <a16:creationId xmlns:a16="http://schemas.microsoft.com/office/drawing/2014/main" id="{8E7483DA-B6D3-4468-ADAF-17EB8A0ECAA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Rectangle 23">
            <a:extLst>
              <a:ext uri="{FF2B5EF4-FFF2-40B4-BE49-F238E27FC236}">
                <a16:creationId xmlns:a16="http://schemas.microsoft.com/office/drawing/2014/main" id="{D06B0D35-F758-475E-97D6-F433F0404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8205" name="Rectangle 24">
            <a:extLst>
              <a:ext uri="{FF2B5EF4-FFF2-40B4-BE49-F238E27FC236}">
                <a16:creationId xmlns:a16="http://schemas.microsoft.com/office/drawing/2014/main" id="{13B6A8E5-E5E2-4327-8DBC-65967D23A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8211" name="AutoShape 64">
            <a:extLst>
              <a:ext uri="{FF2B5EF4-FFF2-40B4-BE49-F238E27FC236}">
                <a16:creationId xmlns:a16="http://schemas.microsoft.com/office/drawing/2014/main" id="{447F1895-789D-4500-BFB3-517FC0AB4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143000"/>
            <a:ext cx="2362200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hlink"/>
              </a:gs>
              <a:gs pos="100000">
                <a:srgbClr val="0000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800" b="1" dirty="0">
                <a:solidFill>
                  <a:schemeClr val="bg1"/>
                </a:solidFill>
                <a:cs typeface="Andalus" panose="02020603050405020304" pitchFamily="18" charset="-78"/>
              </a:rPr>
              <a:t>الجهاز </a:t>
            </a:r>
            <a:r>
              <a:rPr lang="ar-JO" altLang="ar-SA" sz="2800" b="1" dirty="0">
                <a:solidFill>
                  <a:schemeClr val="bg1"/>
                </a:solidFill>
                <a:cs typeface="Andalus" panose="02020603050405020304" pitchFamily="18" charset="-78"/>
              </a:rPr>
              <a:t>البولي</a:t>
            </a:r>
            <a:endParaRPr lang="en-US" altLang="ar-SA" sz="2800" b="1" dirty="0">
              <a:solidFill>
                <a:schemeClr val="bg1"/>
              </a:solidFill>
              <a:cs typeface="Andalus" panose="02020603050405020304" pitchFamily="18" charset="-78"/>
            </a:endParaRPr>
          </a:p>
        </p:txBody>
      </p:sp>
      <p:sp>
        <p:nvSpPr>
          <p:cNvPr id="4165" name="Rectangle 69">
            <a:extLst>
              <a:ext uri="{FF2B5EF4-FFF2-40B4-BE49-F238E27FC236}">
                <a16:creationId xmlns:a16="http://schemas.microsoft.com/office/drawing/2014/main" id="{82891300-C31A-4C84-BD56-DF7FF1C6D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191000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cs typeface="Traditional Arabic" panose="02020603050405020304" pitchFamily="18" charset="-78"/>
              </a:rPr>
              <a:t>.</a:t>
            </a:r>
            <a:endParaRPr lang="en-US" altLang="ar-SA" sz="2400" b="1" dirty="0">
              <a:cs typeface="Traditional Arabic" panose="02020603050405020304" pitchFamily="18" charset="-78"/>
            </a:endParaRPr>
          </a:p>
        </p:txBody>
      </p:sp>
      <p:sp>
        <p:nvSpPr>
          <p:cNvPr id="8218" name="Freeform 73">
            <a:hlinkClick r:id="" action="ppaction://hlinkshowjump?jump=endshow">
              <a:snd r:embed="rId3" name="TURNWINDOW.WAV"/>
            </a:hlinkClick>
            <a:extLst>
              <a:ext uri="{FF2B5EF4-FFF2-40B4-BE49-F238E27FC236}">
                <a16:creationId xmlns:a16="http://schemas.microsoft.com/office/drawing/2014/main" id="{29AEF77B-4268-4B6B-8C65-0D69AC6077E7}"/>
              </a:ext>
            </a:extLst>
          </p:cNvPr>
          <p:cNvSpPr>
            <a:spLocks/>
          </p:cNvSpPr>
          <p:nvPr/>
        </p:nvSpPr>
        <p:spPr bwMode="auto">
          <a:xfrm flipH="1">
            <a:off x="78486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AutoShape 74">
            <a:extLst>
              <a:ext uri="{FF2B5EF4-FFF2-40B4-BE49-F238E27FC236}">
                <a16:creationId xmlns:a16="http://schemas.microsoft.com/office/drawing/2014/main" id="{C091354E-C66D-43EA-98E7-BE561C6EB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791200"/>
            <a:ext cx="6400800" cy="838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800" b="1"/>
          </a:p>
        </p:txBody>
      </p:sp>
      <p:sp>
        <p:nvSpPr>
          <p:cNvPr id="8220" name="AutoShape 75">
            <a:hlinkClick r:id="" action="ppaction://hlinkshowjump?jump=nextslide" highlightClick="1">
              <a:snd r:embed="rId4" name="BIPBIP.WAV"/>
            </a:hlinkClick>
            <a:extLst>
              <a:ext uri="{FF2B5EF4-FFF2-40B4-BE49-F238E27FC236}">
                <a16:creationId xmlns:a16="http://schemas.microsoft.com/office/drawing/2014/main" id="{46998949-5FEC-4F90-8DD7-5E2659E72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8221" name="Freeform 77">
            <a:extLst>
              <a:ext uri="{FF2B5EF4-FFF2-40B4-BE49-F238E27FC236}">
                <a16:creationId xmlns:a16="http://schemas.microsoft.com/office/drawing/2014/main" id="{4F3C0D46-1FB3-4353-9302-23F460980181}"/>
              </a:ext>
            </a:extLst>
          </p:cNvPr>
          <p:cNvSpPr>
            <a:spLocks/>
          </p:cNvSpPr>
          <p:nvPr/>
        </p:nvSpPr>
        <p:spPr bwMode="auto">
          <a:xfrm>
            <a:off x="4572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22" name="Picture 78" descr="QUEST006">
            <a:hlinkClick r:id="rId5" action="ppaction://hlinksldjump">
              <a:snd r:embed="rId6" name="STOP.WAV"/>
            </a:hlinkClick>
            <a:extLst>
              <a:ext uri="{FF2B5EF4-FFF2-40B4-BE49-F238E27FC236}">
                <a16:creationId xmlns:a16="http://schemas.microsoft.com/office/drawing/2014/main" id="{43CDD735-6EA3-4C7A-8976-8A2E5FBFF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715000"/>
            <a:ext cx="5476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3" name="Text Box 79">
            <a:extLst>
              <a:ext uri="{FF2B5EF4-FFF2-40B4-BE49-F238E27FC236}">
                <a16:creationId xmlns:a16="http://schemas.microsoft.com/office/drawing/2014/main" id="{D5F20DA7-D2AB-499D-BC03-AEE31B435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مساعدة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8224" name="Text Box 80">
            <a:extLst>
              <a:ext uri="{FF2B5EF4-FFF2-40B4-BE49-F238E27FC236}">
                <a16:creationId xmlns:a16="http://schemas.microsoft.com/office/drawing/2014/main" id="{A7C1D8B4-DEA1-4346-9E83-5EF90B969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خروج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8225" name="AutoShape 88">
            <a:hlinkClick r:id="" action="ppaction://hlinkshowjump?jump=lastslideviewed" highlightClick="1">
              <a:snd r:embed="rId8" name="BIP.WAV"/>
            </a:hlinkClick>
            <a:extLst>
              <a:ext uri="{FF2B5EF4-FFF2-40B4-BE49-F238E27FC236}">
                <a16:creationId xmlns:a16="http://schemas.microsoft.com/office/drawing/2014/main" id="{F70F4158-1CA3-4B28-A5C9-3FB5D7DCE05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002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8226" name="Oval 90">
            <a:hlinkClick r:id="rId9" action="ppaction://hlinksldjump" tooltip="ملخص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02A31674-4D4B-458E-AE99-C038B024CFAA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8227" name="Oval 91">
            <a:hlinkClick r:id="" action="ppaction://noaction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F292F8C4-E26E-453D-B3EC-B2F50D12070A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8228" name="Oval 92">
            <a:hlinkClick r:id="" action="ppaction://hlinkshowjump?jump=lastslide" tooltip="أهداف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12A38D9E-9EC7-4ABE-BB7C-9DBB71984BE0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502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8229" name="Oval 93">
            <a:hlinkClick r:id="rId5" action="ppaction://hlinksldjump" tooltip="تمهيد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7324EB65-903F-4FC0-8A57-4C8FFE0221E7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8230" name="Oval 94">
            <a:hlinkClick r:id="rId11" action="ppaction://hlinksldjump" tooltip="عرض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4181E280-0BF7-4020-9406-6E488D4A6045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8231" name="Oval 95">
            <a:hlinkClick r:id="" action="ppaction://noaction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88C36204-A010-44DE-ADE0-EF0F943CD16C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8232" name="Oval 96">
            <a:extLst>
              <a:ext uri="{FF2B5EF4-FFF2-40B4-BE49-F238E27FC236}">
                <a16:creationId xmlns:a16="http://schemas.microsoft.com/office/drawing/2014/main" id="{9D2B65FA-B2E1-40A8-BB8C-D442C9D3536F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540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8233" name="Oval 97">
            <a:extLst>
              <a:ext uri="{FF2B5EF4-FFF2-40B4-BE49-F238E27FC236}">
                <a16:creationId xmlns:a16="http://schemas.microsoft.com/office/drawing/2014/main" id="{FC9AAF36-A071-45A0-9116-52A68E2BA3D1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B459D2-17BA-4628-B8F9-D0E7AFE4ED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9669" y="2067333"/>
            <a:ext cx="3347031" cy="2744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2B16E4-E5BF-4C63-9073-D66790E34F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5444" y="2075558"/>
            <a:ext cx="3305175" cy="274444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heel spokes="1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E6D1198-5412-4D08-AB4F-6DAB00ECD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7010400" cy="419100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1A7FF8D-C519-4110-9CC8-C821F88C9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9220" name="AutoShape 4">
            <a:extLst>
              <a:ext uri="{FF2B5EF4-FFF2-40B4-BE49-F238E27FC236}">
                <a16:creationId xmlns:a16="http://schemas.microsoft.com/office/drawing/2014/main" id="{EEF6775D-2B5B-46B8-9B47-1FE1999C7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76200"/>
            <a:ext cx="70104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800" b="1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607E90B0-DEC1-4094-BD1B-A26676EB6E7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6300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75723D34-6E18-4F01-BC7A-CBDEFDC24E1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19431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9223" name="DiagonalStripe">
            <a:extLst>
              <a:ext uri="{FF2B5EF4-FFF2-40B4-BE49-F238E27FC236}">
                <a16:creationId xmlns:a16="http://schemas.microsoft.com/office/drawing/2014/main" id="{80E8CCDC-5D45-4C04-8DCF-99333E2549CF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Rectangle 9">
            <a:extLst>
              <a:ext uri="{FF2B5EF4-FFF2-40B4-BE49-F238E27FC236}">
                <a16:creationId xmlns:a16="http://schemas.microsoft.com/office/drawing/2014/main" id="{AA766507-D95B-43AF-96D0-4F4CC982BA4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-26289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9225" name="DiagonalStripe">
            <a:extLst>
              <a:ext uri="{FF2B5EF4-FFF2-40B4-BE49-F238E27FC236}">
                <a16:creationId xmlns:a16="http://schemas.microsoft.com/office/drawing/2014/main" id="{FF7B17FF-2A2B-43A0-8CB5-A8863B7F538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DiagonalStripe">
            <a:extLst>
              <a:ext uri="{FF2B5EF4-FFF2-40B4-BE49-F238E27FC236}">
                <a16:creationId xmlns:a16="http://schemas.microsoft.com/office/drawing/2014/main" id="{3377A20D-4755-4ED7-8439-ADCDEAC4E14B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DiagonalStripe">
            <a:extLst>
              <a:ext uri="{FF2B5EF4-FFF2-40B4-BE49-F238E27FC236}">
                <a16:creationId xmlns:a16="http://schemas.microsoft.com/office/drawing/2014/main" id="{94C5525B-CE5D-49D5-BFEE-F465C8D2003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23">
            <a:extLst>
              <a:ext uri="{FF2B5EF4-FFF2-40B4-BE49-F238E27FC236}">
                <a16:creationId xmlns:a16="http://schemas.microsoft.com/office/drawing/2014/main" id="{5E4A2CDE-B693-400F-93A0-F2A4FF654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9229" name="Rectangle 24">
            <a:extLst>
              <a:ext uri="{FF2B5EF4-FFF2-40B4-BE49-F238E27FC236}">
                <a16:creationId xmlns:a16="http://schemas.microsoft.com/office/drawing/2014/main" id="{66450ACA-6904-43D7-88A5-6052560C2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9235" name="AutoShape 39">
            <a:extLst>
              <a:ext uri="{FF2B5EF4-FFF2-40B4-BE49-F238E27FC236}">
                <a16:creationId xmlns:a16="http://schemas.microsoft.com/office/drawing/2014/main" id="{F8CC58AA-EEBB-45CC-B5C8-37FB92337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143000"/>
            <a:ext cx="2362200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hlink"/>
              </a:gs>
              <a:gs pos="100000">
                <a:srgbClr val="0000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800" b="1" dirty="0">
                <a:solidFill>
                  <a:schemeClr val="bg1"/>
                </a:solidFill>
                <a:cs typeface="Andalus" panose="02020603050405020304" pitchFamily="18" charset="-78"/>
              </a:rPr>
              <a:t>الجهاز </a:t>
            </a:r>
            <a:r>
              <a:rPr lang="ar-JO" altLang="ar-SA" sz="2800" b="1" dirty="0">
                <a:solidFill>
                  <a:schemeClr val="bg1"/>
                </a:solidFill>
                <a:cs typeface="Andalus" panose="02020603050405020304" pitchFamily="18" charset="-78"/>
              </a:rPr>
              <a:t>البولي</a:t>
            </a:r>
            <a:endParaRPr lang="en-US" altLang="ar-SA" sz="2800" b="1" dirty="0">
              <a:solidFill>
                <a:schemeClr val="bg1"/>
              </a:solidFill>
              <a:cs typeface="Andalus" panose="02020603050405020304" pitchFamily="18" charset="-78"/>
            </a:endParaRPr>
          </a:p>
        </p:txBody>
      </p:sp>
      <p:sp>
        <p:nvSpPr>
          <p:cNvPr id="9239" name="Freeform 43">
            <a:hlinkClick r:id="" action="ppaction://hlinkshowjump?jump=endshow">
              <a:snd r:embed="rId3" name="TURNWINDOW.WAV"/>
            </a:hlinkClick>
            <a:extLst>
              <a:ext uri="{FF2B5EF4-FFF2-40B4-BE49-F238E27FC236}">
                <a16:creationId xmlns:a16="http://schemas.microsoft.com/office/drawing/2014/main" id="{A03890FB-4229-4C72-B9EC-0F3074BAD7A4}"/>
              </a:ext>
            </a:extLst>
          </p:cNvPr>
          <p:cNvSpPr>
            <a:spLocks/>
          </p:cNvSpPr>
          <p:nvPr/>
        </p:nvSpPr>
        <p:spPr bwMode="auto">
          <a:xfrm flipH="1">
            <a:off x="78486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AutoShape 44">
            <a:extLst>
              <a:ext uri="{FF2B5EF4-FFF2-40B4-BE49-F238E27FC236}">
                <a16:creationId xmlns:a16="http://schemas.microsoft.com/office/drawing/2014/main" id="{24C9088B-B9E2-4119-93D4-8D2902E80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791200"/>
            <a:ext cx="6400800" cy="838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800" b="1"/>
          </a:p>
        </p:txBody>
      </p:sp>
      <p:sp>
        <p:nvSpPr>
          <p:cNvPr id="9241" name="AutoShape 45">
            <a:hlinkClick r:id="" action="ppaction://hlinkshowjump?jump=nextslide" highlightClick="1">
              <a:snd r:embed="rId4" name="BIPBIP.WAV"/>
            </a:hlinkClick>
            <a:extLst>
              <a:ext uri="{FF2B5EF4-FFF2-40B4-BE49-F238E27FC236}">
                <a16:creationId xmlns:a16="http://schemas.microsoft.com/office/drawing/2014/main" id="{8206CB8F-B792-4EA5-B3F6-50E4C25DE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9242" name="Freeform 47">
            <a:extLst>
              <a:ext uri="{FF2B5EF4-FFF2-40B4-BE49-F238E27FC236}">
                <a16:creationId xmlns:a16="http://schemas.microsoft.com/office/drawing/2014/main" id="{43446D1B-0DF8-4D7D-9F0E-6CACB20C4A28}"/>
              </a:ext>
            </a:extLst>
          </p:cNvPr>
          <p:cNvSpPr>
            <a:spLocks/>
          </p:cNvSpPr>
          <p:nvPr/>
        </p:nvSpPr>
        <p:spPr bwMode="auto">
          <a:xfrm>
            <a:off x="4572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43" name="Picture 48" descr="QUEST006">
            <a:hlinkClick r:id="rId5" action="ppaction://hlinksldjump">
              <a:snd r:embed="rId6" name="STOP.WAV"/>
            </a:hlinkClick>
            <a:extLst>
              <a:ext uri="{FF2B5EF4-FFF2-40B4-BE49-F238E27FC236}">
                <a16:creationId xmlns:a16="http://schemas.microsoft.com/office/drawing/2014/main" id="{9ECD0D3F-7FF2-4FF9-8A7C-030FA2A13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715000"/>
            <a:ext cx="5476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4" name="Text Box 49">
            <a:extLst>
              <a:ext uri="{FF2B5EF4-FFF2-40B4-BE49-F238E27FC236}">
                <a16:creationId xmlns:a16="http://schemas.microsoft.com/office/drawing/2014/main" id="{2F6777CC-C06F-471F-BBBF-8FD7F6420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مساعدة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9245" name="Text Box 50">
            <a:extLst>
              <a:ext uri="{FF2B5EF4-FFF2-40B4-BE49-F238E27FC236}">
                <a16:creationId xmlns:a16="http://schemas.microsoft.com/office/drawing/2014/main" id="{874CE06B-4B83-40B8-BAB1-59ADF7DD7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خروج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9246" name="AutoShape 58">
            <a:hlinkClick r:id="" action="ppaction://hlinkshowjump?jump=lastslideviewed" highlightClick="1">
              <a:snd r:embed="rId8" name="BIP.WAV"/>
            </a:hlinkClick>
            <a:extLst>
              <a:ext uri="{FF2B5EF4-FFF2-40B4-BE49-F238E27FC236}">
                <a16:creationId xmlns:a16="http://schemas.microsoft.com/office/drawing/2014/main" id="{9517A570-B237-4D9E-83CC-0B65FC2A496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002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9247" name="Oval 60">
            <a:hlinkClick r:id="rId9" action="ppaction://hlinksldjump" tooltip="ملخص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A7462DE3-2CE5-47D4-8293-49B48D974CF4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9248" name="Oval 61">
            <a:hlinkClick r:id="" action="ppaction://noaction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87F91893-1B33-44E7-8B6A-E982D06E7A02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9249" name="Oval 62">
            <a:hlinkClick r:id="" action="ppaction://hlinkshowjump?jump=lastslide" tooltip="أهداف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2EB6FFB2-1A3C-4CF6-8A1A-318C90C37883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502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9250" name="Oval 63">
            <a:hlinkClick r:id="rId5" action="ppaction://hlinksldjump" tooltip="تمهيد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C1D5ABC8-022D-4B33-AFAC-6B01357D8957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9251" name="Oval 64">
            <a:hlinkClick r:id="rId11" action="ppaction://hlinksldjump" tooltip="عرض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657F042D-6431-4CDC-9A27-C998BFD5C6E0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9252" name="Oval 65">
            <a:hlinkClick r:id="" action="ppaction://noaction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A0ED3C27-CAD6-46F1-B9FC-C662BDA34EDD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9253" name="Oval 66">
            <a:extLst>
              <a:ext uri="{FF2B5EF4-FFF2-40B4-BE49-F238E27FC236}">
                <a16:creationId xmlns:a16="http://schemas.microsoft.com/office/drawing/2014/main" id="{755B8147-2FD2-4C1F-B6FF-9667082962EF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540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9254" name="Oval 67">
            <a:extLst>
              <a:ext uri="{FF2B5EF4-FFF2-40B4-BE49-F238E27FC236}">
                <a16:creationId xmlns:a16="http://schemas.microsoft.com/office/drawing/2014/main" id="{AFC405FF-81B1-4341-B3E5-54F6220C0444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F3FF5E-CA6C-4927-876C-F76C3D0AF1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9608" y="1962746"/>
            <a:ext cx="3514725" cy="26092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CD3A49-634F-4EE5-979B-20627B72EA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3500" y="2457519"/>
            <a:ext cx="2362201" cy="173348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heel spokes="1"/>
    <p:sndAc>
      <p:stSnd>
        <p:snd r:embed="rId2" name="projctor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15D8A8E-B014-41A5-B758-8EA6D24A5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7010400" cy="419100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4B39088-BEF7-4306-977D-B4D8477A9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7FBD7E08-B50A-4F93-85C3-786313416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76200"/>
            <a:ext cx="70104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800" b="1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E3ADEE3-3C2D-4F65-90BB-E91E379265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6300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31A9A32B-1A94-4B33-A5B0-4B75BA70A12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19431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0247" name="DiagonalStripe">
            <a:extLst>
              <a:ext uri="{FF2B5EF4-FFF2-40B4-BE49-F238E27FC236}">
                <a16:creationId xmlns:a16="http://schemas.microsoft.com/office/drawing/2014/main" id="{E772C5E4-E160-4480-B456-C42D6C6323D0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Rectangle 9">
            <a:extLst>
              <a:ext uri="{FF2B5EF4-FFF2-40B4-BE49-F238E27FC236}">
                <a16:creationId xmlns:a16="http://schemas.microsoft.com/office/drawing/2014/main" id="{E34B1EF6-ACE5-4041-951D-50666A9E05A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-26289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0249" name="DiagonalStripe">
            <a:extLst>
              <a:ext uri="{FF2B5EF4-FFF2-40B4-BE49-F238E27FC236}">
                <a16:creationId xmlns:a16="http://schemas.microsoft.com/office/drawing/2014/main" id="{A2FDF5FE-637C-4FA5-A9F7-7B0799A7898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DiagonalStripe">
            <a:extLst>
              <a:ext uri="{FF2B5EF4-FFF2-40B4-BE49-F238E27FC236}">
                <a16:creationId xmlns:a16="http://schemas.microsoft.com/office/drawing/2014/main" id="{B8F45A8B-9BF4-427B-99DE-8D1369E1366F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DiagonalStripe">
            <a:extLst>
              <a:ext uri="{FF2B5EF4-FFF2-40B4-BE49-F238E27FC236}">
                <a16:creationId xmlns:a16="http://schemas.microsoft.com/office/drawing/2014/main" id="{1546043D-2271-46D4-A5C8-4E04416179F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Rectangle 23">
            <a:extLst>
              <a:ext uri="{FF2B5EF4-FFF2-40B4-BE49-F238E27FC236}">
                <a16:creationId xmlns:a16="http://schemas.microsoft.com/office/drawing/2014/main" id="{E5C71024-A7D1-427A-93F0-6E5EBAB5F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0253" name="Rectangle 24">
            <a:extLst>
              <a:ext uri="{FF2B5EF4-FFF2-40B4-BE49-F238E27FC236}">
                <a16:creationId xmlns:a16="http://schemas.microsoft.com/office/drawing/2014/main" id="{073FA340-8127-4E5A-A688-17A18EF29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0259" name="AutoShape 34">
            <a:extLst>
              <a:ext uri="{FF2B5EF4-FFF2-40B4-BE49-F238E27FC236}">
                <a16:creationId xmlns:a16="http://schemas.microsoft.com/office/drawing/2014/main" id="{F867C8E6-01B8-4F31-A019-DFE51ACDE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143000"/>
            <a:ext cx="2362200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hlink"/>
              </a:gs>
              <a:gs pos="100000">
                <a:srgbClr val="0000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800" b="1" dirty="0">
                <a:solidFill>
                  <a:schemeClr val="bg1"/>
                </a:solidFill>
                <a:cs typeface="Andalus" panose="02020603050405020304" pitchFamily="18" charset="-78"/>
              </a:rPr>
              <a:t>الجهاز </a:t>
            </a:r>
            <a:r>
              <a:rPr lang="ar-JO" altLang="ar-SA" sz="2800" b="1" dirty="0">
                <a:solidFill>
                  <a:schemeClr val="bg1"/>
                </a:solidFill>
                <a:cs typeface="Andalus" panose="02020603050405020304" pitchFamily="18" charset="-78"/>
              </a:rPr>
              <a:t>البولي</a:t>
            </a:r>
            <a:endParaRPr lang="en-US" altLang="ar-SA" sz="2800" b="1" dirty="0">
              <a:solidFill>
                <a:schemeClr val="bg1"/>
              </a:solidFill>
              <a:cs typeface="Andalus" panose="02020603050405020304" pitchFamily="18" charset="-78"/>
            </a:endParaRPr>
          </a:p>
        </p:txBody>
      </p:sp>
      <p:sp>
        <p:nvSpPr>
          <p:cNvPr id="7205" name="Rectangle 37">
            <a:extLst>
              <a:ext uri="{FF2B5EF4-FFF2-40B4-BE49-F238E27FC236}">
                <a16:creationId xmlns:a16="http://schemas.microsoft.com/office/drawing/2014/main" id="{B3E76DE9-CBAC-4F8E-A509-05C53D4A8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91000"/>
            <a:ext cx="2696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rtl="1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cs typeface="Traditional Arabic" panose="02020603050405020304" pitchFamily="18" charset="-78"/>
              </a:rPr>
              <a:t>.</a:t>
            </a:r>
          </a:p>
        </p:txBody>
      </p:sp>
      <p:sp>
        <p:nvSpPr>
          <p:cNvPr id="10263" name="Freeform 38">
            <a:hlinkClick r:id="" action="ppaction://hlinkshowjump?jump=endshow">
              <a:snd r:embed="rId3" name="TURNWINDOW.WAV"/>
            </a:hlinkClick>
            <a:extLst>
              <a:ext uri="{FF2B5EF4-FFF2-40B4-BE49-F238E27FC236}">
                <a16:creationId xmlns:a16="http://schemas.microsoft.com/office/drawing/2014/main" id="{E22A0E6B-51BD-4C8C-BB33-749DB1402592}"/>
              </a:ext>
            </a:extLst>
          </p:cNvPr>
          <p:cNvSpPr>
            <a:spLocks/>
          </p:cNvSpPr>
          <p:nvPr/>
        </p:nvSpPr>
        <p:spPr bwMode="auto">
          <a:xfrm flipH="1">
            <a:off x="78486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AutoShape 39">
            <a:extLst>
              <a:ext uri="{FF2B5EF4-FFF2-40B4-BE49-F238E27FC236}">
                <a16:creationId xmlns:a16="http://schemas.microsoft.com/office/drawing/2014/main" id="{DD5DC2F9-D53B-457C-923E-BE4DC4F68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791200"/>
            <a:ext cx="6400800" cy="838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800" b="1"/>
          </a:p>
        </p:txBody>
      </p:sp>
      <p:sp>
        <p:nvSpPr>
          <p:cNvPr id="10265" name="AutoShape 40">
            <a:hlinkClick r:id="" action="ppaction://hlinkshowjump?jump=nextslide" highlightClick="1">
              <a:snd r:embed="rId4" name="BIPBIP.WAV"/>
            </a:hlinkClick>
            <a:extLst>
              <a:ext uri="{FF2B5EF4-FFF2-40B4-BE49-F238E27FC236}">
                <a16:creationId xmlns:a16="http://schemas.microsoft.com/office/drawing/2014/main" id="{82DE9E85-C466-4E95-A5FF-2AA8CE819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0266" name="Freeform 42">
            <a:extLst>
              <a:ext uri="{FF2B5EF4-FFF2-40B4-BE49-F238E27FC236}">
                <a16:creationId xmlns:a16="http://schemas.microsoft.com/office/drawing/2014/main" id="{70C0CA6C-D39E-46A3-A505-FE81A4F9B00F}"/>
              </a:ext>
            </a:extLst>
          </p:cNvPr>
          <p:cNvSpPr>
            <a:spLocks/>
          </p:cNvSpPr>
          <p:nvPr/>
        </p:nvSpPr>
        <p:spPr bwMode="auto">
          <a:xfrm>
            <a:off x="4572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7" name="Picture 43" descr="QUEST006">
            <a:hlinkClick r:id="rId5" action="ppaction://hlinksldjump">
              <a:snd r:embed="rId6" name="STOP.WAV"/>
            </a:hlinkClick>
            <a:extLst>
              <a:ext uri="{FF2B5EF4-FFF2-40B4-BE49-F238E27FC236}">
                <a16:creationId xmlns:a16="http://schemas.microsoft.com/office/drawing/2014/main" id="{F4E50923-1387-4D5A-9C63-3C996888C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715000"/>
            <a:ext cx="5476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8" name="Text Box 44">
            <a:extLst>
              <a:ext uri="{FF2B5EF4-FFF2-40B4-BE49-F238E27FC236}">
                <a16:creationId xmlns:a16="http://schemas.microsoft.com/office/drawing/2014/main" id="{B1A4F215-0610-4984-886B-A4EF4CF08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مساعدة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0269" name="Text Box 45">
            <a:extLst>
              <a:ext uri="{FF2B5EF4-FFF2-40B4-BE49-F238E27FC236}">
                <a16:creationId xmlns:a16="http://schemas.microsoft.com/office/drawing/2014/main" id="{A2B7C1EC-22AA-4666-A2C0-6C727A7C4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خروج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0270" name="AutoShape 53">
            <a:hlinkClick r:id="" action="ppaction://hlinkshowjump?jump=lastslideviewed" highlightClick="1">
              <a:snd r:embed="rId8" name="BIP.WAV"/>
            </a:hlinkClick>
            <a:extLst>
              <a:ext uri="{FF2B5EF4-FFF2-40B4-BE49-F238E27FC236}">
                <a16:creationId xmlns:a16="http://schemas.microsoft.com/office/drawing/2014/main" id="{DFC1F9F2-B603-4F3B-9A82-B8EED6E6048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002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0271" name="Oval 55">
            <a:hlinkClick r:id="rId9" action="ppaction://hlinksldjump" tooltip="ملخص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5E704EEB-B4F6-42B0-95E0-97AFC314C1A5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0272" name="Oval 56">
            <a:hlinkClick r:id="" action="ppaction://noaction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D876EAE4-7209-4A07-B69B-16800B3B64A2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0273" name="Oval 57">
            <a:hlinkClick r:id="" action="ppaction://hlinkshowjump?jump=lastslide" tooltip="أهداف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9A4D9283-2A08-4E90-8DDE-323CBF73FB1F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502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0274" name="Oval 58">
            <a:hlinkClick r:id="rId5" action="ppaction://hlinksldjump" tooltip="تمهيد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9A2C6688-3944-4353-8149-8FFB36AD8B9B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0275" name="Oval 59">
            <a:hlinkClick r:id="rId11" action="ppaction://hlinksldjump" tooltip="عرض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0BC27E97-A016-4D51-B9B5-19B28A7B123C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0276" name="Oval 60">
            <a:hlinkClick r:id="" action="ppaction://noaction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7039CD72-C1AA-49C5-8B89-618F27212D18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0277" name="Oval 61">
            <a:extLst>
              <a:ext uri="{FF2B5EF4-FFF2-40B4-BE49-F238E27FC236}">
                <a16:creationId xmlns:a16="http://schemas.microsoft.com/office/drawing/2014/main" id="{5DFAE7BE-ECA2-42E9-AF01-79B66D1A5F15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540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0278" name="Oval 62">
            <a:extLst>
              <a:ext uri="{FF2B5EF4-FFF2-40B4-BE49-F238E27FC236}">
                <a16:creationId xmlns:a16="http://schemas.microsoft.com/office/drawing/2014/main" id="{87F70826-C218-4ACE-AD14-B47F8EDC4F13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EA1B54-88E2-4BA6-BDEC-AF62CCBDB2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43400" y="2008595"/>
            <a:ext cx="3543300" cy="2429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43A8EC-2098-435E-ACB6-379C7FB7B9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6075" y="2419934"/>
            <a:ext cx="2657475" cy="1265062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heel spokes="1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E02F349-EA4F-4006-A13A-6E0713B9E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7010400" cy="419100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211F15A-684E-44D1-B915-4D32A4776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id="{6ABED2EC-AEE4-4813-96F2-B0E73213C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76200"/>
            <a:ext cx="70104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800" b="1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8B726290-E6BE-4C15-A2B2-85222E3C2CC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6300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C147E25A-A18D-4CDB-BC8F-BF4188B607C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19431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1271" name="DiagonalStripe">
            <a:extLst>
              <a:ext uri="{FF2B5EF4-FFF2-40B4-BE49-F238E27FC236}">
                <a16:creationId xmlns:a16="http://schemas.microsoft.com/office/drawing/2014/main" id="{A85B841C-983A-4CD8-B22F-F108A9D3513A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Rectangle 9">
            <a:extLst>
              <a:ext uri="{FF2B5EF4-FFF2-40B4-BE49-F238E27FC236}">
                <a16:creationId xmlns:a16="http://schemas.microsoft.com/office/drawing/2014/main" id="{7066F3A6-76D9-49C7-BA4B-5C0E3B6E4C9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-26289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1273" name="DiagonalStripe">
            <a:extLst>
              <a:ext uri="{FF2B5EF4-FFF2-40B4-BE49-F238E27FC236}">
                <a16:creationId xmlns:a16="http://schemas.microsoft.com/office/drawing/2014/main" id="{739BA9BB-DAC3-4BBA-B57B-9C1EC6E395C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DiagonalStripe">
            <a:extLst>
              <a:ext uri="{FF2B5EF4-FFF2-40B4-BE49-F238E27FC236}">
                <a16:creationId xmlns:a16="http://schemas.microsoft.com/office/drawing/2014/main" id="{28B41F1F-CF57-4F4F-8825-E0AAE103637A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DiagonalStripe">
            <a:extLst>
              <a:ext uri="{FF2B5EF4-FFF2-40B4-BE49-F238E27FC236}">
                <a16:creationId xmlns:a16="http://schemas.microsoft.com/office/drawing/2014/main" id="{92FCEAAF-B76A-4105-AEC6-384407CE50C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Rectangle 23">
            <a:extLst>
              <a:ext uri="{FF2B5EF4-FFF2-40B4-BE49-F238E27FC236}">
                <a16:creationId xmlns:a16="http://schemas.microsoft.com/office/drawing/2014/main" id="{F27D3E90-36CB-4D58-A02F-A5777EB55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1277" name="Rectangle 24">
            <a:extLst>
              <a:ext uri="{FF2B5EF4-FFF2-40B4-BE49-F238E27FC236}">
                <a16:creationId xmlns:a16="http://schemas.microsoft.com/office/drawing/2014/main" id="{EF623805-4B86-458E-A938-334958E3A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1283" name="AutoShape 40">
            <a:extLst>
              <a:ext uri="{FF2B5EF4-FFF2-40B4-BE49-F238E27FC236}">
                <a16:creationId xmlns:a16="http://schemas.microsoft.com/office/drawing/2014/main" id="{4A210B9E-6BDB-4B37-BD9F-B8F748EB9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143000"/>
            <a:ext cx="2362200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hlink"/>
              </a:gs>
              <a:gs pos="100000">
                <a:srgbClr val="0000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800" b="1" dirty="0">
                <a:solidFill>
                  <a:schemeClr val="bg1"/>
                </a:solidFill>
                <a:cs typeface="Andalus" panose="02020603050405020304" pitchFamily="18" charset="-78"/>
              </a:rPr>
              <a:t>الجهاز </a:t>
            </a:r>
            <a:r>
              <a:rPr lang="ar-JO" altLang="ar-SA" sz="2800" b="1" dirty="0">
                <a:solidFill>
                  <a:schemeClr val="bg1"/>
                </a:solidFill>
                <a:cs typeface="Andalus" panose="02020603050405020304" pitchFamily="18" charset="-78"/>
              </a:rPr>
              <a:t>البولي</a:t>
            </a:r>
            <a:endParaRPr lang="en-US" altLang="ar-SA" sz="2800" b="1" dirty="0">
              <a:solidFill>
                <a:schemeClr val="bg1"/>
              </a:solidFill>
              <a:cs typeface="Andalus" panose="02020603050405020304" pitchFamily="18" charset="-78"/>
            </a:endParaRPr>
          </a:p>
        </p:txBody>
      </p:sp>
      <p:sp>
        <p:nvSpPr>
          <p:cNvPr id="11287" name="Freeform 45">
            <a:hlinkClick r:id="" action="ppaction://hlinkshowjump?jump=endshow">
              <a:snd r:embed="rId3" name="TURNWINDOW.WAV"/>
            </a:hlinkClick>
            <a:extLst>
              <a:ext uri="{FF2B5EF4-FFF2-40B4-BE49-F238E27FC236}">
                <a16:creationId xmlns:a16="http://schemas.microsoft.com/office/drawing/2014/main" id="{B421E41B-5BF7-44C9-9C92-B38C3E752BC7}"/>
              </a:ext>
            </a:extLst>
          </p:cNvPr>
          <p:cNvSpPr>
            <a:spLocks/>
          </p:cNvSpPr>
          <p:nvPr/>
        </p:nvSpPr>
        <p:spPr bwMode="auto">
          <a:xfrm flipH="1">
            <a:off x="78486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AutoShape 46">
            <a:extLst>
              <a:ext uri="{FF2B5EF4-FFF2-40B4-BE49-F238E27FC236}">
                <a16:creationId xmlns:a16="http://schemas.microsoft.com/office/drawing/2014/main" id="{2561A357-2ACA-40D7-8F24-40A7C286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791200"/>
            <a:ext cx="6400800" cy="838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800" b="1"/>
          </a:p>
        </p:txBody>
      </p:sp>
      <p:sp>
        <p:nvSpPr>
          <p:cNvPr id="11289" name="AutoShape 47">
            <a:hlinkClick r:id="" action="ppaction://hlinkshowjump?jump=nextslide" highlightClick="1">
              <a:snd r:embed="rId4" name="BIPBIP.WAV"/>
            </a:hlinkClick>
            <a:extLst>
              <a:ext uri="{FF2B5EF4-FFF2-40B4-BE49-F238E27FC236}">
                <a16:creationId xmlns:a16="http://schemas.microsoft.com/office/drawing/2014/main" id="{09D2058B-A2C0-4430-908D-C27FE7D4D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1290" name="Freeform 49">
            <a:extLst>
              <a:ext uri="{FF2B5EF4-FFF2-40B4-BE49-F238E27FC236}">
                <a16:creationId xmlns:a16="http://schemas.microsoft.com/office/drawing/2014/main" id="{6671AA21-4596-4F6D-B70A-9A30C05958A1}"/>
              </a:ext>
            </a:extLst>
          </p:cNvPr>
          <p:cNvSpPr>
            <a:spLocks/>
          </p:cNvSpPr>
          <p:nvPr/>
        </p:nvSpPr>
        <p:spPr bwMode="auto">
          <a:xfrm>
            <a:off x="4572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91" name="Picture 50" descr="QUEST006">
            <a:hlinkClick r:id="rId5" action="ppaction://hlinksldjump">
              <a:snd r:embed="rId6" name="STOP.WAV"/>
            </a:hlinkClick>
            <a:extLst>
              <a:ext uri="{FF2B5EF4-FFF2-40B4-BE49-F238E27FC236}">
                <a16:creationId xmlns:a16="http://schemas.microsoft.com/office/drawing/2014/main" id="{D968C4F2-AF93-4790-B95E-03DAA32E0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715000"/>
            <a:ext cx="5476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2" name="Text Box 51">
            <a:extLst>
              <a:ext uri="{FF2B5EF4-FFF2-40B4-BE49-F238E27FC236}">
                <a16:creationId xmlns:a16="http://schemas.microsoft.com/office/drawing/2014/main" id="{DEC7A69F-A5C0-46E4-B4AA-7DFA04DBC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مساعدة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1293" name="Text Box 52">
            <a:extLst>
              <a:ext uri="{FF2B5EF4-FFF2-40B4-BE49-F238E27FC236}">
                <a16:creationId xmlns:a16="http://schemas.microsoft.com/office/drawing/2014/main" id="{77226824-EC72-4B6F-8C9D-F3720A628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خروج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1294" name="AutoShape 60">
            <a:hlinkClick r:id="" action="ppaction://hlinkshowjump?jump=lastslideviewed" highlightClick="1">
              <a:snd r:embed="rId8" name="BIP.WAV"/>
            </a:hlinkClick>
            <a:extLst>
              <a:ext uri="{FF2B5EF4-FFF2-40B4-BE49-F238E27FC236}">
                <a16:creationId xmlns:a16="http://schemas.microsoft.com/office/drawing/2014/main" id="{183BB546-9556-4BB9-A1A6-29AD08F4093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002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1295" name="Oval 62">
            <a:hlinkClick r:id="rId9" action="ppaction://hlinksldjump" tooltip="ملخص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54F262BB-1BBB-4927-964C-B94A26D0E492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1296" name="Oval 63">
            <a:hlinkClick r:id="" action="ppaction://noaction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088A4546-152D-4945-BF22-DBB08DFEDAA4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1297" name="Oval 64">
            <a:hlinkClick r:id="" action="ppaction://hlinkshowjump?jump=lastslide" tooltip="أهداف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E26F6F77-35B3-42B0-840C-FA4A5DC156D3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502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1298" name="Oval 65">
            <a:hlinkClick r:id="rId5" action="ppaction://hlinksldjump" tooltip="تمهيد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BD47F80A-562E-4999-8BC2-E8F6BCB77C80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1299" name="Oval 66">
            <a:hlinkClick r:id="rId11" action="ppaction://hlinksldjump" tooltip="عرض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88B794BC-2091-4B38-979E-186F8785B57E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1300" name="Oval 67">
            <a:hlinkClick r:id="" action="ppaction://noaction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FA916862-44B2-4103-98E3-A9FD4CF2C8FB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1301" name="Oval 68">
            <a:extLst>
              <a:ext uri="{FF2B5EF4-FFF2-40B4-BE49-F238E27FC236}">
                <a16:creationId xmlns:a16="http://schemas.microsoft.com/office/drawing/2014/main" id="{FAFD514E-3872-486B-8AFD-97BBE59DEFCD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540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1302" name="Oval 69">
            <a:extLst>
              <a:ext uri="{FF2B5EF4-FFF2-40B4-BE49-F238E27FC236}">
                <a16:creationId xmlns:a16="http://schemas.microsoft.com/office/drawing/2014/main" id="{29821D64-FFE1-47DE-8ABF-723E10CF87BB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B37E84-5821-43A6-ACE4-7B06CF4156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5190" y="1985961"/>
            <a:ext cx="6781800" cy="1438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3D3220-9D0F-4626-B9E4-79DF02EB27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0900" y="3594006"/>
            <a:ext cx="1981200" cy="1307302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heel spokes="1"/>
    <p:sndAc>
      <p:stSnd>
        <p:snd r:embed="rId2" name="projctor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6C3D173-EA11-40B4-9F4F-98DA48B87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402" y="1123243"/>
            <a:ext cx="7010400" cy="419100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572F569-42DF-4932-93A2-79747E836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3316" name="AutoShape 4">
            <a:extLst>
              <a:ext uri="{FF2B5EF4-FFF2-40B4-BE49-F238E27FC236}">
                <a16:creationId xmlns:a16="http://schemas.microsoft.com/office/drawing/2014/main" id="{121D6020-3C88-45D3-A846-A261F68EB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76200"/>
            <a:ext cx="70104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800" b="1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8F215FFE-FB92-4B85-9053-4AC378DBDE9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6300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E7AB775E-D4EF-4F9F-A958-C8DAFA5ABBD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19431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3319" name="DiagonalStripe">
            <a:extLst>
              <a:ext uri="{FF2B5EF4-FFF2-40B4-BE49-F238E27FC236}">
                <a16:creationId xmlns:a16="http://schemas.microsoft.com/office/drawing/2014/main" id="{2AA92A6A-AEDA-4A93-8D39-E639826A0FFB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Rectangle 9">
            <a:extLst>
              <a:ext uri="{FF2B5EF4-FFF2-40B4-BE49-F238E27FC236}">
                <a16:creationId xmlns:a16="http://schemas.microsoft.com/office/drawing/2014/main" id="{FE46D9E4-709A-4B47-89F2-D53B5E851C1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-26289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3321" name="DiagonalStripe">
            <a:extLst>
              <a:ext uri="{FF2B5EF4-FFF2-40B4-BE49-F238E27FC236}">
                <a16:creationId xmlns:a16="http://schemas.microsoft.com/office/drawing/2014/main" id="{A82865F0-F50A-438E-807A-3116B77C027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DiagonalStripe">
            <a:extLst>
              <a:ext uri="{FF2B5EF4-FFF2-40B4-BE49-F238E27FC236}">
                <a16:creationId xmlns:a16="http://schemas.microsoft.com/office/drawing/2014/main" id="{FCF8EF85-737A-4E6A-B9D4-582F959D3145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DiagonalStripe">
            <a:extLst>
              <a:ext uri="{FF2B5EF4-FFF2-40B4-BE49-F238E27FC236}">
                <a16:creationId xmlns:a16="http://schemas.microsoft.com/office/drawing/2014/main" id="{F6E65967-AB89-43EC-8C12-CF82A9CB06C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Rectangle 23">
            <a:extLst>
              <a:ext uri="{FF2B5EF4-FFF2-40B4-BE49-F238E27FC236}">
                <a16:creationId xmlns:a16="http://schemas.microsoft.com/office/drawing/2014/main" id="{E1204DD8-AAF7-42F5-9709-B6E635FC6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3325" name="Rectangle 24">
            <a:extLst>
              <a:ext uri="{FF2B5EF4-FFF2-40B4-BE49-F238E27FC236}">
                <a16:creationId xmlns:a16="http://schemas.microsoft.com/office/drawing/2014/main" id="{9B51286A-849E-4AC8-B97C-C964C3035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0279" name="Rectangle 39">
            <a:extLst>
              <a:ext uri="{FF2B5EF4-FFF2-40B4-BE49-F238E27FC236}">
                <a16:creationId xmlns:a16="http://schemas.microsoft.com/office/drawing/2014/main" id="{513DA68B-04F1-4556-9F6B-EA90E0CAC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057400"/>
            <a:ext cx="4300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rtl="1" eaLnBrk="1" hangingPunct="1">
              <a:spcBef>
                <a:spcPct val="50000"/>
              </a:spcBef>
              <a:buFontTx/>
              <a:buNone/>
            </a:pPr>
            <a:endParaRPr lang="ar-SA" altLang="ar-SA" sz="2400" b="1" dirty="0">
              <a:cs typeface="Traditional Arabic" panose="02020603050405020304" pitchFamily="18" charset="-78"/>
            </a:endParaRPr>
          </a:p>
        </p:txBody>
      </p:sp>
      <p:sp>
        <p:nvSpPr>
          <p:cNvPr id="10280" name="Rectangle 40">
            <a:extLst>
              <a:ext uri="{FF2B5EF4-FFF2-40B4-BE49-F238E27FC236}">
                <a16:creationId xmlns:a16="http://schemas.microsoft.com/office/drawing/2014/main" id="{A24633E8-7F91-4B0F-91DC-B24B6FA0F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3200400"/>
            <a:ext cx="4198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rtl="1" eaLnBrk="1" hangingPunct="1">
              <a:spcBef>
                <a:spcPct val="50000"/>
              </a:spcBef>
              <a:buFontTx/>
              <a:buNone/>
            </a:pPr>
            <a:endParaRPr lang="ar-SA" altLang="ar-SA" sz="2400" b="1" dirty="0">
              <a:cs typeface="Traditional Arabic" panose="02020603050405020304" pitchFamily="18" charset="-78"/>
            </a:endParaRPr>
          </a:p>
        </p:txBody>
      </p:sp>
      <p:sp>
        <p:nvSpPr>
          <p:cNvPr id="10281" name="Rectangle 41">
            <a:extLst>
              <a:ext uri="{FF2B5EF4-FFF2-40B4-BE49-F238E27FC236}">
                <a16:creationId xmlns:a16="http://schemas.microsoft.com/office/drawing/2014/main" id="{94232AA6-5BA8-4ED8-8D38-DA524D2B7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0" y="4267200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rtl="1" eaLnBrk="1" hangingPunct="1">
              <a:spcBef>
                <a:spcPct val="50000"/>
              </a:spcBef>
              <a:buFontTx/>
              <a:buNone/>
            </a:pPr>
            <a:endParaRPr lang="en-US" altLang="ar-SA" sz="2400" b="1" dirty="0">
              <a:cs typeface="Traditional Arabic" panose="02020603050405020304" pitchFamily="18" charset="-78"/>
            </a:endParaRPr>
          </a:p>
        </p:txBody>
      </p:sp>
      <p:sp>
        <p:nvSpPr>
          <p:cNvPr id="13335" name="Freeform 43">
            <a:hlinkClick r:id="" action="ppaction://hlinkshowjump?jump=endshow">
              <a:snd r:embed="rId3" name="TURNWINDOW.WAV"/>
            </a:hlinkClick>
            <a:extLst>
              <a:ext uri="{FF2B5EF4-FFF2-40B4-BE49-F238E27FC236}">
                <a16:creationId xmlns:a16="http://schemas.microsoft.com/office/drawing/2014/main" id="{E924A1DE-F664-446A-9381-EE51D5406A29}"/>
              </a:ext>
            </a:extLst>
          </p:cNvPr>
          <p:cNvSpPr>
            <a:spLocks/>
          </p:cNvSpPr>
          <p:nvPr/>
        </p:nvSpPr>
        <p:spPr bwMode="auto">
          <a:xfrm flipH="1">
            <a:off x="78486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AutoShape 44">
            <a:extLst>
              <a:ext uri="{FF2B5EF4-FFF2-40B4-BE49-F238E27FC236}">
                <a16:creationId xmlns:a16="http://schemas.microsoft.com/office/drawing/2014/main" id="{33D856CA-0948-4052-B434-75135373C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791200"/>
            <a:ext cx="6400800" cy="838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800" b="1"/>
          </a:p>
        </p:txBody>
      </p:sp>
      <p:sp>
        <p:nvSpPr>
          <p:cNvPr id="13337" name="AutoShape 45">
            <a:hlinkClick r:id="" action="ppaction://hlinkshowjump?jump=nextslide" highlightClick="1">
              <a:snd r:embed="rId4" name="BIPBIP.WAV"/>
            </a:hlinkClick>
            <a:extLst>
              <a:ext uri="{FF2B5EF4-FFF2-40B4-BE49-F238E27FC236}">
                <a16:creationId xmlns:a16="http://schemas.microsoft.com/office/drawing/2014/main" id="{707F01A2-374A-4299-91A2-22BEF83E0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3338" name="Freeform 47">
            <a:extLst>
              <a:ext uri="{FF2B5EF4-FFF2-40B4-BE49-F238E27FC236}">
                <a16:creationId xmlns:a16="http://schemas.microsoft.com/office/drawing/2014/main" id="{9D78D107-AB97-46E5-8A8E-F9AC8CBA54F9}"/>
              </a:ext>
            </a:extLst>
          </p:cNvPr>
          <p:cNvSpPr>
            <a:spLocks/>
          </p:cNvSpPr>
          <p:nvPr/>
        </p:nvSpPr>
        <p:spPr bwMode="auto">
          <a:xfrm>
            <a:off x="4572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39" name="Picture 48" descr="QUEST006">
            <a:hlinkClick r:id="rId5" action="ppaction://hlinksldjump">
              <a:snd r:embed="rId6" name="STOP.WAV"/>
            </a:hlinkClick>
            <a:extLst>
              <a:ext uri="{FF2B5EF4-FFF2-40B4-BE49-F238E27FC236}">
                <a16:creationId xmlns:a16="http://schemas.microsoft.com/office/drawing/2014/main" id="{66924CC2-AF07-4DE4-BB55-AD6D50A29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715000"/>
            <a:ext cx="5476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0" name="Text Box 49">
            <a:extLst>
              <a:ext uri="{FF2B5EF4-FFF2-40B4-BE49-F238E27FC236}">
                <a16:creationId xmlns:a16="http://schemas.microsoft.com/office/drawing/2014/main" id="{F3A6E052-47EF-4555-87BB-10558DA40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مساعدة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3341" name="Text Box 50">
            <a:extLst>
              <a:ext uri="{FF2B5EF4-FFF2-40B4-BE49-F238E27FC236}">
                <a16:creationId xmlns:a16="http://schemas.microsoft.com/office/drawing/2014/main" id="{63D228F9-3D73-4F9E-9F57-0FBBEDA35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خروج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3342" name="AutoShape 58">
            <a:hlinkClick r:id="" action="ppaction://hlinkshowjump?jump=lastslideviewed" highlightClick="1">
              <a:snd r:embed="rId8" name="BIP.WAV"/>
            </a:hlinkClick>
            <a:extLst>
              <a:ext uri="{FF2B5EF4-FFF2-40B4-BE49-F238E27FC236}">
                <a16:creationId xmlns:a16="http://schemas.microsoft.com/office/drawing/2014/main" id="{7D1C58AA-D51C-43C9-8E7C-CD804C037CA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002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3343" name="Oval 60">
            <a:hlinkClick r:id="rId9" action="ppaction://hlinksldjump" tooltip="ملخص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EC101D72-FB9D-44C0-AEB8-069B6E3EE71C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3344" name="Oval 61">
            <a:hlinkClick r:id="" action="ppaction://noaction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94FC488B-0123-4334-93CF-29C12B0C9DC3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3345" name="Oval 62">
            <a:hlinkClick r:id="" action="ppaction://hlinkshowjump?jump=lastslide" tooltip="أهداف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A87BF936-EB6A-4376-AB30-301C92661701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502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3346" name="Oval 63">
            <a:hlinkClick r:id="rId5" action="ppaction://hlinksldjump" tooltip="تمهيد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3F981456-1A40-41AE-B80E-391B16110189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3347" name="Oval 64">
            <a:hlinkClick r:id="rId11" action="ppaction://hlinksldjump" tooltip="عرض الدرس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C74ED307-8D60-4863-B6BE-8E1AC19325BD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3348" name="Oval 65">
            <a:hlinkClick r:id="" action="ppaction://noaction">
              <a:snd r:embed="rId10" name="CURSORHELP.WAV"/>
            </a:hlinkClick>
            <a:extLst>
              <a:ext uri="{FF2B5EF4-FFF2-40B4-BE49-F238E27FC236}">
                <a16:creationId xmlns:a16="http://schemas.microsoft.com/office/drawing/2014/main" id="{57EE0DCE-A4D2-477C-A300-EB32E13AFEA5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3349" name="Oval 66">
            <a:extLst>
              <a:ext uri="{FF2B5EF4-FFF2-40B4-BE49-F238E27FC236}">
                <a16:creationId xmlns:a16="http://schemas.microsoft.com/office/drawing/2014/main" id="{2133B248-93E9-431A-902D-9DB262895B24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540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3350" name="Oval 67">
            <a:extLst>
              <a:ext uri="{FF2B5EF4-FFF2-40B4-BE49-F238E27FC236}">
                <a16:creationId xmlns:a16="http://schemas.microsoft.com/office/drawing/2014/main" id="{18D59161-40E7-4A6E-BEF7-78CE69C29E7C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D85E0E-391A-4C78-82F5-103E2C1C7C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2845" y="726737"/>
            <a:ext cx="6069013" cy="3985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9C1D81-FF46-4B8C-A34A-2C254F252E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6016" y="4738105"/>
            <a:ext cx="1114425" cy="54292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heel spokes="1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9" grpId="0" build="p" autoUpdateAnimBg="0"/>
      <p:bldP spid="10280" grpId="0" build="p" autoUpdateAnimBg="0"/>
      <p:bldP spid="1028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D650132-B021-45EB-A0E5-7D81D8399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7010400" cy="419100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3E2E48B-9F55-425B-B7CB-B162D737D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4340" name="AutoShape 4">
            <a:extLst>
              <a:ext uri="{FF2B5EF4-FFF2-40B4-BE49-F238E27FC236}">
                <a16:creationId xmlns:a16="http://schemas.microsoft.com/office/drawing/2014/main" id="{D39AE120-5FC8-4E78-8E27-D0B4C0879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76200"/>
            <a:ext cx="70104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800" b="1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9396BBA6-B8C0-4CDF-BC90-1FE1959D6E7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63000" y="0"/>
            <a:ext cx="381000" cy="6858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21774002-BC18-4419-8152-B5CB17EF4A5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19431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4343" name="DiagonalStripe">
            <a:extLst>
              <a:ext uri="{FF2B5EF4-FFF2-40B4-BE49-F238E27FC236}">
                <a16:creationId xmlns:a16="http://schemas.microsoft.com/office/drawing/2014/main" id="{0D19F00B-3A12-4CF1-BA11-99DCD71DFC1E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A567D766-30CF-4557-81AF-75F4279B4D4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1500" y="-2628900"/>
            <a:ext cx="381000" cy="70104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4345" name="DiagonalStripe">
            <a:extLst>
              <a:ext uri="{FF2B5EF4-FFF2-40B4-BE49-F238E27FC236}">
                <a16:creationId xmlns:a16="http://schemas.microsoft.com/office/drawing/2014/main" id="{022D71C1-D708-4B5B-9AA4-6DE8A58FFDD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DiagonalStripe">
            <a:extLst>
              <a:ext uri="{FF2B5EF4-FFF2-40B4-BE49-F238E27FC236}">
                <a16:creationId xmlns:a16="http://schemas.microsoft.com/office/drawing/2014/main" id="{29A2AB09-E28D-447F-A80B-E3BF4FDC15D7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DiagonalStripe">
            <a:extLst>
              <a:ext uri="{FF2B5EF4-FFF2-40B4-BE49-F238E27FC236}">
                <a16:creationId xmlns:a16="http://schemas.microsoft.com/office/drawing/2014/main" id="{A87D1D4A-08C8-496E-B816-4DEE7255F4D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77200" y="4572000"/>
            <a:ext cx="1066800" cy="10668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17341 w 21600"/>
              <a:gd name="T15" fmla="*/ 17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82" y="0"/>
                </a:moveTo>
                <a:lnTo>
                  <a:pt x="0" y="13082"/>
                </a:lnTo>
                <a:lnTo>
                  <a:pt x="0" y="21600"/>
                </a:lnTo>
                <a:lnTo>
                  <a:pt x="21600" y="0"/>
                </a:lnTo>
                <a:lnTo>
                  <a:pt x="13082" y="0"/>
                </a:lnTo>
                <a:close/>
              </a:path>
            </a:pathLst>
          </a:cu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Rectangle 23">
            <a:extLst>
              <a:ext uri="{FF2B5EF4-FFF2-40B4-BE49-F238E27FC236}">
                <a16:creationId xmlns:a16="http://schemas.microsoft.com/office/drawing/2014/main" id="{EC70E309-5241-4EB3-A218-6F6295F65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4349" name="Rectangle 24">
            <a:extLst>
              <a:ext uri="{FF2B5EF4-FFF2-40B4-BE49-F238E27FC236}">
                <a16:creationId xmlns:a16="http://schemas.microsoft.com/office/drawing/2014/main" id="{ECB22CA7-E221-42E0-8055-2DAA6F14C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066800"/>
            <a:ext cx="152400" cy="41910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CCFFCC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pic>
        <p:nvPicPr>
          <p:cNvPr id="14350" name="Picture 26">
            <a:extLst>
              <a:ext uri="{FF2B5EF4-FFF2-40B4-BE49-F238E27FC236}">
                <a16:creationId xmlns:a16="http://schemas.microsoft.com/office/drawing/2014/main" id="{6ABEDE85-2B0B-4BAD-8ABB-0E382D0DC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13716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1" name="AutoShape 27">
            <a:extLst>
              <a:ext uri="{FF2B5EF4-FFF2-40B4-BE49-F238E27FC236}">
                <a16:creationId xmlns:a16="http://schemas.microsoft.com/office/drawing/2014/main" id="{E3483AD2-752F-4D4F-A697-C30404DF8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267200"/>
            <a:ext cx="15240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JO" altLang="ar-SA" sz="2800" b="1">
                <a:solidFill>
                  <a:schemeClr val="bg1"/>
                </a:solidFill>
                <a:cs typeface="Traditional Arabic" panose="02020603050405020304" pitchFamily="18" charset="-78"/>
              </a:rPr>
              <a:t>فتحة الشرج</a:t>
            </a:r>
            <a:endParaRPr lang="en-US" altLang="ar-SA" sz="28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4352" name="Picture 28" descr="ANATM040">
            <a:extLst>
              <a:ext uri="{FF2B5EF4-FFF2-40B4-BE49-F238E27FC236}">
                <a16:creationId xmlns:a16="http://schemas.microsoft.com/office/drawing/2014/main" id="{D073E9E2-0AF6-497D-A71E-CDFFF7249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515938" cy="914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icture 29" descr="ball1[1]">
            <a:extLst>
              <a:ext uri="{FF2B5EF4-FFF2-40B4-BE49-F238E27FC236}">
                <a16:creationId xmlns:a16="http://schemas.microsoft.com/office/drawing/2014/main" id="{EA902EAC-99BB-44A6-9C2A-32AE08DAAA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29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4" name="Text Box 32">
            <a:extLst>
              <a:ext uri="{FF2B5EF4-FFF2-40B4-BE49-F238E27FC236}">
                <a16:creationId xmlns:a16="http://schemas.microsoft.com/office/drawing/2014/main" id="{0C89DE9F-C8B8-4C92-B80E-522F3A27D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030413"/>
            <a:ext cx="434340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rtl="1" eaLnBrk="1" hangingPunct="1">
              <a:spcBef>
                <a:spcPct val="50000"/>
              </a:spcBef>
              <a:buFontTx/>
              <a:buNone/>
            </a:pPr>
            <a:r>
              <a:rPr lang="ar-JO" altLang="ar-SA" sz="2400" b="1" u="sng">
                <a:solidFill>
                  <a:srgbClr val="FFFF00"/>
                </a:solidFill>
                <a:cs typeface="Traditional Arabic" panose="02020603050405020304" pitchFamily="18" charset="-78"/>
              </a:rPr>
              <a:t>فتحة الشرج</a:t>
            </a:r>
            <a:r>
              <a:rPr lang="ar-SA" altLang="ar-SA" sz="2400" b="1" u="sng">
                <a:solidFill>
                  <a:srgbClr val="FFFF00"/>
                </a:solidFill>
                <a:cs typeface="Traditional Arabic" panose="02020603050405020304" pitchFamily="18" charset="-78"/>
              </a:rPr>
              <a:t> :</a:t>
            </a:r>
            <a:r>
              <a:rPr lang="ar-SA" altLang="ar-SA" sz="2400" b="1">
                <a:solidFill>
                  <a:srgbClr val="FFFF00"/>
                </a:solidFill>
                <a:cs typeface="Traditional Arabic" panose="02020603050405020304" pitchFamily="18" charset="-78"/>
              </a:rPr>
              <a:t> </a:t>
            </a:r>
          </a:p>
          <a:p>
            <a:pPr algn="just" rtl="1" eaLnBrk="1" hangingPunct="1">
              <a:spcBef>
                <a:spcPct val="50000"/>
              </a:spcBef>
              <a:buFontTx/>
              <a:buNone/>
            </a:pPr>
            <a:endParaRPr lang="ar-SA" altLang="ar-SA" sz="2400" b="1">
              <a:solidFill>
                <a:srgbClr val="FFFF00"/>
              </a:solidFill>
              <a:cs typeface="Traditional Arabic" panose="02020603050405020304" pitchFamily="18" charset="-78"/>
            </a:endParaRPr>
          </a:p>
          <a:p>
            <a:pPr algn="just" rtl="1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u="sng">
                <a:solidFill>
                  <a:srgbClr val="FFFF00"/>
                </a:solidFill>
                <a:cs typeface="Traditional Arabic" panose="02020603050405020304" pitchFamily="18" charset="-78"/>
              </a:rPr>
              <a:t>صفاته :</a:t>
            </a:r>
            <a:r>
              <a:rPr lang="ar-SA" altLang="ar-SA" sz="2400" b="1">
                <a:solidFill>
                  <a:srgbClr val="FFFF00"/>
                </a:solidFill>
                <a:cs typeface="Traditional Arabic" panose="02020603050405020304" pitchFamily="18" charset="-78"/>
              </a:rPr>
              <a:t> </a:t>
            </a:r>
          </a:p>
          <a:p>
            <a:pPr algn="just" rtl="1" eaLnBrk="1" hangingPunct="1">
              <a:spcBef>
                <a:spcPct val="50000"/>
              </a:spcBef>
              <a:buFontTx/>
              <a:buNone/>
            </a:pPr>
            <a:endParaRPr lang="ar-SA" altLang="ar-SA" sz="2400" b="1">
              <a:solidFill>
                <a:srgbClr val="FFFF00"/>
              </a:solidFill>
              <a:cs typeface="Traditional Arabic" panose="02020603050405020304" pitchFamily="18" charset="-78"/>
            </a:endParaRPr>
          </a:p>
          <a:p>
            <a:pPr algn="just" rtl="1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u="sng">
                <a:solidFill>
                  <a:srgbClr val="FFFF00"/>
                </a:solidFill>
                <a:cs typeface="Traditional Arabic" panose="02020603050405020304" pitchFamily="18" charset="-78"/>
              </a:rPr>
              <a:t>وظيفته</a:t>
            </a:r>
            <a:r>
              <a:rPr lang="ar-SA" altLang="ar-SA" sz="2400" b="1" u="sng">
                <a:solidFill>
                  <a:srgbClr val="FF0066"/>
                </a:solidFill>
                <a:cs typeface="Traditional Arabic" panose="02020603050405020304" pitchFamily="18" charset="-78"/>
              </a:rPr>
              <a:t> :</a:t>
            </a:r>
            <a:endParaRPr lang="en-US" altLang="ar-SA" sz="2400" b="1" u="sng">
              <a:solidFill>
                <a:srgbClr val="FF0066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4355" name="AutoShape 34">
            <a:extLst>
              <a:ext uri="{FF2B5EF4-FFF2-40B4-BE49-F238E27FC236}">
                <a16:creationId xmlns:a16="http://schemas.microsoft.com/office/drawing/2014/main" id="{9974C040-CC5B-4659-AD32-AE93AE862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143000"/>
            <a:ext cx="2362200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hlink"/>
              </a:gs>
              <a:gs pos="100000">
                <a:srgbClr val="0000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chemeClr val="bg1"/>
                </a:solidFill>
                <a:cs typeface="Andalus" panose="02020603050405020304" pitchFamily="18" charset="-78"/>
              </a:rPr>
              <a:t>الجهاز الهضمي</a:t>
            </a:r>
            <a:endParaRPr lang="en-US" altLang="ar-SA" sz="2800" b="1">
              <a:solidFill>
                <a:schemeClr val="bg1"/>
              </a:solidFill>
              <a:cs typeface="Andalus" panose="02020603050405020304" pitchFamily="18" charset="-78"/>
            </a:endParaRPr>
          </a:p>
        </p:txBody>
      </p:sp>
      <p:sp>
        <p:nvSpPr>
          <p:cNvPr id="11299" name="Rectangle 35">
            <a:extLst>
              <a:ext uri="{FF2B5EF4-FFF2-40B4-BE49-F238E27FC236}">
                <a16:creationId xmlns:a16="http://schemas.microsoft.com/office/drawing/2014/main" id="{0876B4AA-A7AC-4C3E-A410-2E29A163E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13" y="2057400"/>
            <a:ext cx="2719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rtl="1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cs typeface="Traditional Arabic" panose="02020603050405020304" pitchFamily="18" charset="-78"/>
              </a:rPr>
              <a:t>أخر عضو في الجهاز الهضمي . </a:t>
            </a:r>
          </a:p>
        </p:txBody>
      </p:sp>
      <p:sp>
        <p:nvSpPr>
          <p:cNvPr id="11300" name="Rectangle 36">
            <a:extLst>
              <a:ext uri="{FF2B5EF4-FFF2-40B4-BE49-F238E27FC236}">
                <a16:creationId xmlns:a16="http://schemas.microsoft.com/office/drawing/2014/main" id="{02A2DDA4-41E8-41AB-9D92-F109799F5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124200"/>
            <a:ext cx="43132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rtl="1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cs typeface="Traditional Arabic" panose="02020603050405020304" pitchFamily="18" charset="-78"/>
              </a:rPr>
              <a:t>  </a:t>
            </a:r>
            <a:r>
              <a:rPr lang="ar-JO" altLang="ar-SA" sz="2400" b="1">
                <a:cs typeface="Traditional Arabic" panose="02020603050405020304" pitchFamily="18" charset="-78"/>
              </a:rPr>
              <a:t>   </a:t>
            </a:r>
            <a:r>
              <a:rPr lang="ar-SA" altLang="ar-SA" sz="2400" b="1">
                <a:cs typeface="Traditional Arabic" panose="02020603050405020304" pitchFamily="18" charset="-78"/>
              </a:rPr>
              <a:t>  به عضلات ارادية للتحكم في إخراج الطعام المتبقي من عملية الهضم .</a:t>
            </a:r>
          </a:p>
        </p:txBody>
      </p:sp>
      <p:sp>
        <p:nvSpPr>
          <p:cNvPr id="11301" name="Rectangle 37">
            <a:extLst>
              <a:ext uri="{FF2B5EF4-FFF2-40B4-BE49-F238E27FC236}">
                <a16:creationId xmlns:a16="http://schemas.microsoft.com/office/drawing/2014/main" id="{01DED32D-F63A-41F1-AD6F-BD244A3D4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191000"/>
            <a:ext cx="240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rtl="1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cs typeface="Traditional Arabic" panose="02020603050405020304" pitchFamily="18" charset="-78"/>
              </a:rPr>
              <a:t>طرد الطعام خارج الجسم .</a:t>
            </a:r>
          </a:p>
        </p:txBody>
      </p:sp>
      <p:sp>
        <p:nvSpPr>
          <p:cNvPr id="14359" name="Freeform 39">
            <a:hlinkClick r:id="" action="ppaction://hlinkshowjump?jump=endshow">
              <a:snd r:embed="rId6" name="TURNWINDOW.WAV"/>
            </a:hlinkClick>
            <a:extLst>
              <a:ext uri="{FF2B5EF4-FFF2-40B4-BE49-F238E27FC236}">
                <a16:creationId xmlns:a16="http://schemas.microsoft.com/office/drawing/2014/main" id="{12DA60F2-0407-4F06-9923-17CDF4D2BE71}"/>
              </a:ext>
            </a:extLst>
          </p:cNvPr>
          <p:cNvSpPr>
            <a:spLocks/>
          </p:cNvSpPr>
          <p:nvPr/>
        </p:nvSpPr>
        <p:spPr bwMode="auto">
          <a:xfrm flipH="1">
            <a:off x="78486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AutoShape 40">
            <a:extLst>
              <a:ext uri="{FF2B5EF4-FFF2-40B4-BE49-F238E27FC236}">
                <a16:creationId xmlns:a16="http://schemas.microsoft.com/office/drawing/2014/main" id="{D6E1B336-A52D-425B-B247-6723B2314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791200"/>
            <a:ext cx="6400800" cy="838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800" b="1"/>
          </a:p>
        </p:txBody>
      </p:sp>
      <p:sp>
        <p:nvSpPr>
          <p:cNvPr id="14361" name="AutoShape 41">
            <a:hlinkClick r:id="" action="ppaction://hlinkshowjump?jump=nextslide" highlightClick="1">
              <a:snd r:embed="rId7" name="BIPBIP.WAV"/>
            </a:hlinkClick>
            <a:extLst>
              <a:ext uri="{FF2B5EF4-FFF2-40B4-BE49-F238E27FC236}">
                <a16:creationId xmlns:a16="http://schemas.microsoft.com/office/drawing/2014/main" id="{06FB760D-B304-467E-87B2-F7792A4AB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4362" name="Freeform 43">
            <a:extLst>
              <a:ext uri="{FF2B5EF4-FFF2-40B4-BE49-F238E27FC236}">
                <a16:creationId xmlns:a16="http://schemas.microsoft.com/office/drawing/2014/main" id="{AA556BE9-654B-4840-A3E1-91FBFD582D24}"/>
              </a:ext>
            </a:extLst>
          </p:cNvPr>
          <p:cNvSpPr>
            <a:spLocks/>
          </p:cNvSpPr>
          <p:nvPr/>
        </p:nvSpPr>
        <p:spPr bwMode="auto">
          <a:xfrm>
            <a:off x="457200" y="5181600"/>
            <a:ext cx="838200" cy="1524000"/>
          </a:xfrm>
          <a:custGeom>
            <a:avLst/>
            <a:gdLst>
              <a:gd name="T0" fmla="*/ 0 w 528"/>
              <a:gd name="T1" fmla="*/ 0 h 960"/>
              <a:gd name="T2" fmla="*/ 2147483646 w 528"/>
              <a:gd name="T3" fmla="*/ 2147483646 h 960"/>
              <a:gd name="T4" fmla="*/ 2147483646 w 528"/>
              <a:gd name="T5" fmla="*/ 2147483646 h 960"/>
              <a:gd name="T6" fmla="*/ 2147483646 w 528"/>
              <a:gd name="T7" fmla="*/ 2147483646 h 960"/>
              <a:gd name="T8" fmla="*/ 0 w 528"/>
              <a:gd name="T9" fmla="*/ 2147483646 h 960"/>
              <a:gd name="T10" fmla="*/ 0 w 5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960">
                <a:moveTo>
                  <a:pt x="0" y="0"/>
                </a:moveTo>
                <a:lnTo>
                  <a:pt x="384" y="384"/>
                </a:lnTo>
                <a:lnTo>
                  <a:pt x="528" y="384"/>
                </a:lnTo>
                <a:lnTo>
                  <a:pt x="528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63" name="Picture 44" descr="QUEST006">
            <a:hlinkClick r:id="rId8" action="ppaction://hlinksldjump">
              <a:snd r:embed="rId9" name="STOP.WAV"/>
            </a:hlinkClick>
            <a:extLst>
              <a:ext uri="{FF2B5EF4-FFF2-40B4-BE49-F238E27FC236}">
                <a16:creationId xmlns:a16="http://schemas.microsoft.com/office/drawing/2014/main" id="{B9C36B97-839E-46A3-9FC8-BA3D940D0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715000"/>
            <a:ext cx="5476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4" name="Text Box 45">
            <a:extLst>
              <a:ext uri="{FF2B5EF4-FFF2-40B4-BE49-F238E27FC236}">
                <a16:creationId xmlns:a16="http://schemas.microsoft.com/office/drawing/2014/main" id="{B8B65286-BF35-41B2-8811-59C17A2FF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مساعدة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14365" name="Text Box 46">
            <a:extLst>
              <a:ext uri="{FF2B5EF4-FFF2-40B4-BE49-F238E27FC236}">
                <a16:creationId xmlns:a16="http://schemas.microsoft.com/office/drawing/2014/main" id="{A1E4E873-2512-4E6E-81BA-66CDAA91E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248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bg1"/>
                </a:solidFill>
                <a:cs typeface="Traditional Arabic" panose="02020603050405020304" pitchFamily="18" charset="-78"/>
              </a:rPr>
              <a:t>خروج</a:t>
            </a:r>
            <a:endParaRPr lang="en-US" altLang="ar-SA" sz="2000" b="1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4366" name="Picture 54" descr="ls_news[1]">
            <a:hlinkClick r:id="" action="ppaction://noaction">
              <a:snd r:embed="rId2" name="projctor.wav"/>
            </a:hlinkClick>
            <a:extLst>
              <a:ext uri="{FF2B5EF4-FFF2-40B4-BE49-F238E27FC236}">
                <a16:creationId xmlns:a16="http://schemas.microsoft.com/office/drawing/2014/main" id="{80821D78-8D3E-4F12-8084-207AB4FF0A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198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7" name="AutoShape 55">
            <a:hlinkClick r:id="" action="ppaction://hlinkshowjump?jump=lastslideviewed" highlightClick="1">
              <a:snd r:embed="rId12" name="BIP.WAV"/>
            </a:hlinkClick>
            <a:extLst>
              <a:ext uri="{FF2B5EF4-FFF2-40B4-BE49-F238E27FC236}">
                <a16:creationId xmlns:a16="http://schemas.microsoft.com/office/drawing/2014/main" id="{3C181B08-50E8-4F39-A78F-19AE1A5DEE9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00200" y="5943600"/>
            <a:ext cx="838200" cy="533400"/>
          </a:xfrm>
          <a:prstGeom prst="actionButtonForwardNext">
            <a:avLst/>
          </a:prstGeom>
          <a:gradFill rotWithShape="0">
            <a:gsLst>
              <a:gs pos="0">
                <a:srgbClr val="CCFFCC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4368" name="Oval 58">
            <a:hlinkClick r:id="rId13" action="ppaction://hlinksldjump" tooltip="ملخص الدرس">
              <a:snd r:embed="rId14" name="CURSORHELP.WAV"/>
            </a:hlinkClick>
            <a:extLst>
              <a:ext uri="{FF2B5EF4-FFF2-40B4-BE49-F238E27FC236}">
                <a16:creationId xmlns:a16="http://schemas.microsoft.com/office/drawing/2014/main" id="{67B0A3FA-087E-4649-BE3F-A57C5C362C62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4369" name="Oval 59">
            <a:hlinkClick r:id="" action="ppaction://noaction">
              <a:snd r:embed="rId14" name="CURSORHELP.WAV"/>
            </a:hlinkClick>
            <a:extLst>
              <a:ext uri="{FF2B5EF4-FFF2-40B4-BE49-F238E27FC236}">
                <a16:creationId xmlns:a16="http://schemas.microsoft.com/office/drawing/2014/main" id="{E66C10D8-F255-417E-ADAD-B2255AA54F30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4370" name="Oval 60">
            <a:hlinkClick r:id="" action="ppaction://hlinkshowjump?jump=lastslide" tooltip="أهداف الدرس">
              <a:snd r:embed="rId14" name="CURSORHELP.WAV"/>
            </a:hlinkClick>
            <a:extLst>
              <a:ext uri="{FF2B5EF4-FFF2-40B4-BE49-F238E27FC236}">
                <a16:creationId xmlns:a16="http://schemas.microsoft.com/office/drawing/2014/main" id="{45CB0DF8-55DE-4163-B1B5-E8E9F6F62DCA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502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4371" name="Oval 61">
            <a:hlinkClick r:id="rId8" action="ppaction://hlinksldjump" tooltip="تمهيد الدرس">
              <a:snd r:embed="rId14" name="CURSORHELP.WAV"/>
            </a:hlinkClick>
            <a:extLst>
              <a:ext uri="{FF2B5EF4-FFF2-40B4-BE49-F238E27FC236}">
                <a16:creationId xmlns:a16="http://schemas.microsoft.com/office/drawing/2014/main" id="{0E90C76F-D087-4E79-9990-729749FD5B01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209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4372" name="Oval 62">
            <a:hlinkClick r:id="rId15" action="ppaction://hlinksldjump" tooltip="عرض الدرس">
              <a:snd r:embed="rId14" name="CURSORHELP.WAV"/>
            </a:hlinkClick>
            <a:extLst>
              <a:ext uri="{FF2B5EF4-FFF2-40B4-BE49-F238E27FC236}">
                <a16:creationId xmlns:a16="http://schemas.microsoft.com/office/drawing/2014/main" id="{80D15C2F-1BDF-4227-9398-23CB93EB27B1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4373" name="Oval 63">
            <a:hlinkClick r:id="" action="ppaction://noaction">
              <a:snd r:embed="rId14" name="CURSORHELP.WAV"/>
            </a:hlinkClick>
            <a:extLst>
              <a:ext uri="{FF2B5EF4-FFF2-40B4-BE49-F238E27FC236}">
                <a16:creationId xmlns:a16="http://schemas.microsoft.com/office/drawing/2014/main" id="{2F333520-CBFC-4540-8464-FCAEBB8FA62D}"/>
              </a:ext>
            </a:extLst>
          </p:cNvPr>
          <p:cNvSpPr>
            <a:spLocks noChangeArrowheads="1"/>
          </p:cNvSpPr>
          <p:nvPr/>
        </p:nvSpPr>
        <p:spPr bwMode="auto">
          <a:xfrm rot="19694509" flipH="1">
            <a:off x="8077200" y="38100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4374" name="Oval 64">
            <a:extLst>
              <a:ext uri="{FF2B5EF4-FFF2-40B4-BE49-F238E27FC236}">
                <a16:creationId xmlns:a16="http://schemas.microsoft.com/office/drawing/2014/main" id="{D20AEC59-CA53-4E1F-BF12-7E5BDD50221A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54013" y="14478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sp>
        <p:nvSpPr>
          <p:cNvPr id="14375" name="Oval 65">
            <a:extLst>
              <a:ext uri="{FF2B5EF4-FFF2-40B4-BE49-F238E27FC236}">
                <a16:creationId xmlns:a16="http://schemas.microsoft.com/office/drawing/2014/main" id="{FB26D5E0-0941-403E-8BD6-C16965CB7B24}"/>
              </a:ext>
            </a:extLst>
          </p:cNvPr>
          <p:cNvSpPr>
            <a:spLocks noChangeArrowheads="1"/>
          </p:cNvSpPr>
          <p:nvPr/>
        </p:nvSpPr>
        <p:spPr bwMode="auto">
          <a:xfrm rot="1905491">
            <a:off x="381000" y="2997200"/>
            <a:ext cx="685800" cy="279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cs typeface="Andalus" panose="02020603050405020304" pitchFamily="18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C2F96D-B212-4D67-8603-816642F39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124" y="228600"/>
            <a:ext cx="8639175" cy="5684837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heel spokes="1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9" grpId="0" build="p" autoUpdateAnimBg="0"/>
      <p:bldP spid="11300" grpId="0" build="p" autoUpdateAnimBg="0"/>
      <p:bldP spid="11301" grpId="0" build="p" autoUpdateAnimBg="0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تصميم افتراضي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dalus" pitchFamily="18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dalus" pitchFamily="18" charset="-78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216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Times New Roman</vt:lpstr>
      <vt:lpstr>Wingdings</vt:lpstr>
      <vt:lpstr>Andalus</vt:lpstr>
      <vt:lpstr>Traditional Arabic</vt:lpstr>
      <vt:lpstr>تصميم افتراضي</vt:lpstr>
      <vt:lpstr>الجهاز البولي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عرض مخصص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>عماد عمر خديدوس</dc:creator>
  <cp:lastModifiedBy>s.kakish</cp:lastModifiedBy>
  <cp:revision>73</cp:revision>
  <dcterms:created xsi:type="dcterms:W3CDTF">2001-09-08T15:09:28Z</dcterms:created>
  <dcterms:modified xsi:type="dcterms:W3CDTF">2023-02-14T17:45:01Z</dcterms:modified>
</cp:coreProperties>
</file>