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91"/>
    <a:srgbClr val="ED74A9"/>
    <a:srgbClr val="F0864A"/>
    <a:srgbClr val="6C9D6E"/>
    <a:srgbClr val="0076B0"/>
    <a:srgbClr val="A673AE"/>
    <a:srgbClr val="8C368A"/>
    <a:srgbClr val="006399"/>
    <a:srgbClr val="CDB5D7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/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Character List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236" y="1657270"/>
            <a:ext cx="6937114" cy="2003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400" u="sng" dirty="0"/>
              <a:t>Characters</a:t>
            </a:r>
            <a:r>
              <a:rPr lang="en-GB" sz="1400" dirty="0"/>
              <a:t> 	  				</a:t>
            </a:r>
            <a:r>
              <a:rPr lang="en-GB" sz="1400" b="1" dirty="0"/>
              <a:t>Alice In Wonderland</a:t>
            </a:r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300" b="1" u="sng" dirty="0"/>
          </a:p>
          <a:p>
            <a:endParaRPr lang="en-GB" sz="300" b="1" u="sng" dirty="0"/>
          </a:p>
          <a:p>
            <a:endParaRPr lang="en-GB" sz="1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E46A4-FEE6-42EE-9417-D6AFD170F75A}"/>
              </a:ext>
            </a:extLst>
          </p:cNvPr>
          <p:cNvSpPr/>
          <p:nvPr/>
        </p:nvSpPr>
        <p:spPr>
          <a:xfrm>
            <a:off x="755650" y="4787753"/>
            <a:ext cx="3869443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Why do you think this is?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helps anyone who wants to perform the play know how many actors they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66C56-BD1D-43D8-9D07-4CE7C776002F}"/>
              </a:ext>
            </a:extLst>
          </p:cNvPr>
          <p:cNvSpPr/>
          <p:nvPr/>
        </p:nvSpPr>
        <p:spPr>
          <a:xfrm>
            <a:off x="4761380" y="4640530"/>
            <a:ext cx="3626970" cy="152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How might this help someone who wanted to perform the play?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tells people what the characters are like before reading the play.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2081A-A85D-41FF-9B99-4C09CFAE3F7C}"/>
              </a:ext>
            </a:extLst>
          </p:cNvPr>
          <p:cNvSpPr/>
          <p:nvPr/>
        </p:nvSpPr>
        <p:spPr>
          <a:xfrm>
            <a:off x="1728506" y="2031334"/>
            <a:ext cx="5796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Alice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780B6-255C-426C-B838-143A768924E1}"/>
              </a:ext>
            </a:extLst>
          </p:cNvPr>
          <p:cNvSpPr/>
          <p:nvPr/>
        </p:nvSpPr>
        <p:spPr>
          <a:xfrm>
            <a:off x="2172302" y="2045153"/>
            <a:ext cx="616704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The main character – A young girl who is lost in Wonderland. Has a great imagination.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B9503-D7C1-4073-8F9E-0953F1F91E66}"/>
              </a:ext>
            </a:extLst>
          </p:cNvPr>
          <p:cNvSpPr/>
          <p:nvPr/>
        </p:nvSpPr>
        <p:spPr>
          <a:xfrm>
            <a:off x="1708125" y="2342760"/>
            <a:ext cx="137386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The Mad Hatter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325BD-CB28-414E-81A9-6C214074FF14}"/>
              </a:ext>
            </a:extLst>
          </p:cNvPr>
          <p:cNvSpPr/>
          <p:nvPr/>
        </p:nvSpPr>
        <p:spPr>
          <a:xfrm>
            <a:off x="2946303" y="2353497"/>
            <a:ext cx="5344279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As the name suggests, he is ‘crazy’. He gives out riddles, dresses fashionably and likes tea.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7BDA2-93E7-4581-B64B-181931511BCE}"/>
              </a:ext>
            </a:extLst>
          </p:cNvPr>
          <p:cNvSpPr/>
          <p:nvPr/>
        </p:nvSpPr>
        <p:spPr>
          <a:xfrm>
            <a:off x="1722606" y="2841754"/>
            <a:ext cx="6312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Hare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956B41-46EB-4769-AE04-B27B25EC0C68}"/>
              </a:ext>
            </a:extLst>
          </p:cNvPr>
          <p:cNvSpPr/>
          <p:nvPr/>
        </p:nvSpPr>
        <p:spPr>
          <a:xfrm>
            <a:off x="2204633" y="2845348"/>
            <a:ext cx="607855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 friend of the Mad Hatter, thinks it is always time for afternoon tea, is also mad.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FF0A6C-5BCF-42C3-B226-5241D937B922}"/>
              </a:ext>
            </a:extLst>
          </p:cNvPr>
          <p:cNvSpPr/>
          <p:nvPr/>
        </p:nvSpPr>
        <p:spPr>
          <a:xfrm>
            <a:off x="1722606" y="3146548"/>
            <a:ext cx="1088194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Dormouse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4B1938-2585-48BF-89DB-B189F7D849CE}"/>
              </a:ext>
            </a:extLst>
          </p:cNvPr>
          <p:cNvSpPr/>
          <p:nvPr/>
        </p:nvSpPr>
        <p:spPr>
          <a:xfrm>
            <a:off x="2542387" y="3163545"/>
            <a:ext cx="561841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Incredibly sleepy friend of the Mad Hatter.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85BD1-64CC-4151-A055-49DC84141EAF}"/>
              </a:ext>
            </a:extLst>
          </p:cNvPr>
          <p:cNvSpPr/>
          <p:nvPr/>
        </p:nvSpPr>
        <p:spPr>
          <a:xfrm>
            <a:off x="750099" y="3760296"/>
            <a:ext cx="3821901" cy="956773"/>
          </a:xfrm>
          <a:prstGeom prst="rect">
            <a:avLst/>
          </a:prstGeom>
          <a:solidFill>
            <a:srgbClr val="A673A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the beginning of a play script, you’ll find a list of all the characters that are in the play.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6FF69-F2C0-48F3-94B8-7C6AC1C97E06}"/>
              </a:ext>
            </a:extLst>
          </p:cNvPr>
          <p:cNvSpPr/>
          <p:nvPr/>
        </p:nvSpPr>
        <p:spPr>
          <a:xfrm>
            <a:off x="4838522" y="3820918"/>
            <a:ext cx="3549828" cy="710552"/>
          </a:xfrm>
          <a:prstGeom prst="rect">
            <a:avLst/>
          </a:prstGeom>
          <a:solidFill>
            <a:srgbClr val="6C9D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Sometimes they will have a short description with them.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65C4DE-78E4-4C0A-8255-0897C0FE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976284"/>
            <a:ext cx="1112763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2" grpId="0"/>
      <p:bldP spid="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853189" y="2630726"/>
            <a:ext cx="1553092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Narrator: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2318124" y="2620203"/>
            <a:ext cx="5888215" cy="161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Narrator: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3126656" y="1210732"/>
            <a:ext cx="5303522" cy="483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Lost and lonely, Alice continued towards the sound. She didn’t know what to expect when she reached a clearing…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208</TotalTime>
  <Words>775</Words>
  <Application>Microsoft Office PowerPoint</Application>
  <PresentationFormat>On-screen Show (4:3)</PresentationFormat>
  <Paragraphs>149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Features of a Play Script: Character List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R.Qumsieh</cp:lastModifiedBy>
  <cp:revision>34</cp:revision>
  <dcterms:created xsi:type="dcterms:W3CDTF">2019-03-19T10:34:20Z</dcterms:created>
  <dcterms:modified xsi:type="dcterms:W3CDTF">2022-10-16T03:24:14Z</dcterms:modified>
</cp:coreProperties>
</file>