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2" r:id="rId4"/>
    <p:sldId id="276" r:id="rId5"/>
    <p:sldId id="256" r:id="rId6"/>
    <p:sldId id="265" r:id="rId7"/>
    <p:sldId id="266" r:id="rId8"/>
    <p:sldId id="269" r:id="rId9"/>
    <p:sldId id="268" r:id="rId10"/>
    <p:sldId id="267" r:id="rId11"/>
    <p:sldId id="270" r:id="rId12"/>
    <p:sldId id="271" r:id="rId13"/>
    <p:sldId id="283" r:id="rId14"/>
    <p:sldId id="284" r:id="rId15"/>
    <p:sldId id="280" r:id="rId16"/>
    <p:sldId id="285" r:id="rId17"/>
    <p:sldId id="278" r:id="rId18"/>
    <p:sldId id="279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D453B-1BCB-4F10-8D6D-CD2EBA77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235AC4-06DE-426E-9079-494312369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D8FF7D-D003-4867-AB3E-482B1A74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28ECB-4A6B-4E7B-8AC8-43F173E2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B93034-A2ED-4873-BE45-3740694C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B59C7-5EFB-4A5F-B491-C610E686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D94D3E-1683-4162-97D0-3D771D98A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D4AA4-E5DC-4115-B2A0-95E9D637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501C6E-C7E6-4211-8269-F6435930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F79648-DE32-48D4-B1C1-78F30F87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BEE78A-489C-4AC2-9286-49B2211FF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6D0EA4-630F-4606-B4CE-335911FB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2B23AB-D22B-4205-A75F-4996863B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78E013-CA04-49AC-9389-FB5E4967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CBA3DA-70E8-4283-99C3-E4D41924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1B6E8-982B-4AEE-820F-DFA068FF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1FD24-1D0F-428C-AA78-6D09AE29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9CC60F-5523-493C-AF0A-BE297115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3522A2-4B54-4A7E-9071-E196E050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5A90BA-5936-431B-9563-503C949A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D7983-229A-444A-AA37-973B45D9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5C4714-96B3-4364-A9D3-90A37BEB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DC65A-DD21-4062-8DF1-C51FA05A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49E760-909A-42DA-AE45-40D56CDB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50F8C0-7761-4388-A79B-43BC752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AC886-9E7F-47CC-B94D-B40E7838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1C276-64E7-4B64-81F3-09A5F55C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290C20-D6F8-4BBF-8F4C-37581B289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E9ACF5-9961-4262-B58B-645B6ED4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EE181E-96DE-4E11-A7A8-A008C16C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CE7686-F85E-4F9D-A21D-A0565AF5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93E53-1265-40CB-B91F-63A8E5C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67A5AC-4D58-4CE1-81A4-055076F3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4AC054-EF8D-4FAD-9EFC-14EA682C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484DC6-35F1-4987-9708-EA7A1988F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A3918C-E9A3-4C88-BF76-DFF7D3110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8729DC-C31D-45C9-B9F3-FA58C06A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6FDC30-0665-411F-8762-045E2386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9C1428-AB87-4012-ACF6-4849D73F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54FEA-0EF1-44AD-A1A7-C97D75FF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B2FC9C-00D2-4C31-8D78-C563AF4F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F861B4-FB59-496A-A413-920B9C8A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677851-0EB8-4A36-B4C1-B2F33085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ADF62A-E7A0-4C6F-9A0F-70F1F8E0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FBC727-3E59-4575-97F6-A8DFEEF3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FE49C4-5832-4B8B-81CB-217896E8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945F2-126B-49E0-BEC4-385140C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DF891-57C7-4D49-BE8D-DDA53E90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6513B-06D8-441C-A8CF-47D202A47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12A81A-7872-4AAF-9C3D-57CB6537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187532-6F57-427A-9A7B-13E7231E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E7A138-B223-4191-9ACA-0F52D6F0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E6EE0-B1E8-48CE-85F8-EC4B2C37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7D6DF5-C4A0-41F5-A8BC-B4DA977B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6EB4C-57A4-4080-96BC-4D533EF2A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0FAAAD-C4DB-4026-A313-04906CF0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0DAB9A-8B8E-4332-A43E-F0C59D87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B9C558-7EB6-45D6-933B-39B059E9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maxpixel.net/Valentine-Design-Heart-Love-Background-Shape-3089409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B57529-EAE7-4642-89D8-EA6C6EFA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247037-5921-4D79-BDF6-F0E1EDEC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E21DE1-97C0-4FF6-98C6-8E6D638DB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97D7-BA1C-4744-85AF-DA783B865BC0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EAA57C-5ACC-48ED-B45A-9B40B0FF7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13008-0B66-436C-99E5-8FFA4568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E7C1B2-8D41-45FB-A104-95492EBD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7" y="80510"/>
            <a:ext cx="3700593" cy="475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3328E7-9EC6-46E7-9DA3-2378CA1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3" y="57780"/>
            <a:ext cx="3700593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DF638B-ED07-436E-8B82-D36FF481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6" r="34079"/>
          <a:stretch/>
        </p:blipFill>
        <p:spPr>
          <a:xfrm>
            <a:off x="1893839" y="2202916"/>
            <a:ext cx="998807" cy="2452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A5EDA6-C74E-4B8A-94E9-6B461356F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845" y="3145880"/>
            <a:ext cx="883997" cy="951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052D7C-B218-4615-B1AF-0D1F9F47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795" y="3145880"/>
            <a:ext cx="883997" cy="951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A40865-9D6C-4C39-9FDB-D814AA3E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23" y="1346991"/>
            <a:ext cx="274343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55B9FB-7EAF-4FE6-8607-C2B3CA8C4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729" y="1346990"/>
            <a:ext cx="2298391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3C621E0-9416-49DF-956F-F97C147E7DA5}"/>
              </a:ext>
            </a:extLst>
          </p:cNvPr>
          <p:cNvSpPr/>
          <p:nvPr/>
        </p:nvSpPr>
        <p:spPr>
          <a:xfrm>
            <a:off x="3984978" y="5441244"/>
            <a:ext cx="3195836" cy="1336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D95AB11-5CBF-4FFF-9BE8-ADE3BCEED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320" y="2202916"/>
            <a:ext cx="88399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Image result for boots clipart">
            <a:extLst>
              <a:ext uri="{FF2B5EF4-FFF2-40B4-BE49-F238E27FC236}">
                <a16:creationId xmlns:a16="http://schemas.microsoft.com/office/drawing/2014/main" xmlns="" id="{97C29EE6-D986-4B3C-B6E1-851A4C3E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67" y="606511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boots clipart">
            <a:extLst>
              <a:ext uri="{FF2B5EF4-FFF2-40B4-BE49-F238E27FC236}">
                <a16:creationId xmlns:a16="http://schemas.microsoft.com/office/drawing/2014/main" xmlns="" id="{3E44A4B7-24D8-4043-89BF-28B26463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70" y="606511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oots clipart">
            <a:extLst>
              <a:ext uri="{FF2B5EF4-FFF2-40B4-BE49-F238E27FC236}">
                <a16:creationId xmlns:a16="http://schemas.microsoft.com/office/drawing/2014/main" xmlns="" id="{91FADA60-BF94-4661-872D-FB948971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23" y="606511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boots clipart">
            <a:extLst>
              <a:ext uri="{FF2B5EF4-FFF2-40B4-BE49-F238E27FC236}">
                <a16:creationId xmlns:a16="http://schemas.microsoft.com/office/drawing/2014/main" xmlns="" id="{3A13BC4D-2A97-4622-92DB-16E7A6CA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87" y="606513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boots clipart">
            <a:extLst>
              <a:ext uri="{FF2B5EF4-FFF2-40B4-BE49-F238E27FC236}">
                <a16:creationId xmlns:a16="http://schemas.microsoft.com/office/drawing/2014/main" xmlns="" id="{903B1983-49EC-4746-8927-818CAE0F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51" y="2468390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boots clipart">
            <a:extLst>
              <a:ext uri="{FF2B5EF4-FFF2-40B4-BE49-F238E27FC236}">
                <a16:creationId xmlns:a16="http://schemas.microsoft.com/office/drawing/2014/main" xmlns="" id="{848FE924-1D4E-4F13-84A1-D33DBB04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3" y="2415577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0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rgbClr val="4472C4">
                    <a:lumMod val="50000"/>
                  </a:srgbClr>
                </a:solidFill>
              </a:rPr>
              <a:t>0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</a:rPr>
              <a:t>        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12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</a:rPr>
              <a:t>        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rgbClr val="4472C4">
                    <a:lumMod val="50000"/>
                  </a:srgbClr>
                </a:solidFill>
              </a:rPr>
              <a:t>3</a:t>
            </a:r>
            <a:endParaRPr lang="en-US" sz="88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E95907-DA05-4F68-9D94-176D88176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3" t="15865" r="11826" b="17172"/>
          <a:stretch/>
        </p:blipFill>
        <p:spPr>
          <a:xfrm>
            <a:off x="8669867" y="454114"/>
            <a:ext cx="1463629" cy="1275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F5BEF3-B5DF-40A4-B21B-F39F85D7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89" y="1953485"/>
            <a:ext cx="1463167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A86502-0A9B-4A80-8D18-65717707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452" y="1953485"/>
            <a:ext cx="1463167" cy="128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C8AD72-73C1-45E7-99BC-917937F2C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732" y="382962"/>
            <a:ext cx="1463167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295A7D-0C0E-4D6E-9B72-A947FEE58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30" y="425587"/>
            <a:ext cx="1463167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A3DF97-BBCE-4A67-AAB4-FD5A59CC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15" y="443333"/>
            <a:ext cx="1463167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82C675-8B05-432B-B3C1-4C072FF3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013" y="425587"/>
            <a:ext cx="1463167" cy="1280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10DA42-3C95-4A4C-8F30-8BBAA0FE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63" y="1953485"/>
            <a:ext cx="1463167" cy="1280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80AB28-996D-4488-AE92-5A5EB5FA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80" y="1953486"/>
            <a:ext cx="1463167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5B82BA-0999-4382-891E-D238818A6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3" t="15865" r="11826" b="17172"/>
          <a:stretch/>
        </p:blipFill>
        <p:spPr>
          <a:xfrm>
            <a:off x="8685062" y="1958112"/>
            <a:ext cx="1463629" cy="1275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2EE5D5-781F-4A02-A6EB-7C227ED89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3" t="15865" r="11826" b="17172"/>
          <a:stretch/>
        </p:blipFill>
        <p:spPr>
          <a:xfrm>
            <a:off x="5596148" y="3125291"/>
            <a:ext cx="1463629" cy="1275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FC682BB-E2D7-42A8-8AE1-9252C16E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495" y="3120664"/>
            <a:ext cx="1463167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C6BD74A-177A-47EC-8D8A-FC8940E9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596" y="3110455"/>
            <a:ext cx="146316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</a:rPr>
              <a:t>        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12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</a:rPr>
              <a:t>        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rgbClr val="4472C4">
                    <a:lumMod val="50000"/>
                  </a:srgbClr>
                </a:solidFill>
              </a:rPr>
              <a:t>3</a:t>
            </a:r>
            <a:endParaRPr lang="en-US" sz="88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8FE558-8125-41BC-8078-E292B6C5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8547683" y="555119"/>
            <a:ext cx="1563235" cy="810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C169F5-F528-4456-AAFD-23B1280EB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6636797" y="585918"/>
            <a:ext cx="1563235" cy="810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DDE056-20E7-4451-932F-4278D8BC9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4739008" y="610579"/>
            <a:ext cx="1563235" cy="810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F5CF29-ACFA-47B5-9BDE-E824DAB7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2710698" y="610579"/>
            <a:ext cx="1563235" cy="810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D3E142-D354-4D66-8B33-4E5D6621D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8547683" y="1680573"/>
            <a:ext cx="1563235" cy="810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4DA944-6BA1-44A8-BCB0-16055A52B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242" y="1695233"/>
            <a:ext cx="1566808" cy="810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48457D-0F7E-48CE-B072-CEE76303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70" y="1670510"/>
            <a:ext cx="1566808" cy="810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CCA5EE-6430-422E-B032-31997AF9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698" y="1679834"/>
            <a:ext cx="1566808" cy="81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8ED852-10DF-4BDD-BC4C-0546CA6C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182" y="2782467"/>
            <a:ext cx="1566808" cy="810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27A235-2E78-45C8-9067-F0D7F2CB6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98" y="2782467"/>
            <a:ext cx="1566808" cy="810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4BEA27-BBE6-4CF1-A307-6F761BE4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014" y="2815773"/>
            <a:ext cx="156680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53" y="688787"/>
            <a:ext cx="1056891" cy="1546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18" y="618533"/>
            <a:ext cx="1056891" cy="1546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82" y="2452502"/>
            <a:ext cx="1056891" cy="1546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720" y="631532"/>
            <a:ext cx="1056891" cy="15464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40" y="2407940"/>
            <a:ext cx="1056891" cy="1546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049" y="2407940"/>
            <a:ext cx="1056891" cy="1546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17" y="2452502"/>
            <a:ext cx="1056891" cy="1546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68" y="2407940"/>
            <a:ext cx="1056891" cy="1546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22" y="631533"/>
            <a:ext cx="1056891" cy="15464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63" y="556694"/>
            <a:ext cx="1056891" cy="15464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758" y="525900"/>
            <a:ext cx="1056891" cy="154644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2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917" y="656823"/>
            <a:ext cx="1232195" cy="1268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76" y="2687393"/>
            <a:ext cx="1232195" cy="1268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65" y="784538"/>
            <a:ext cx="1232195" cy="1268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022" y="2687393"/>
            <a:ext cx="1232195" cy="1268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45" y="2687393"/>
            <a:ext cx="1232195" cy="1268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880" y="825601"/>
            <a:ext cx="1232195" cy="1268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60" y="2687393"/>
            <a:ext cx="1232195" cy="1268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810" y="784538"/>
            <a:ext cx="1232195" cy="1268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83" y="2687393"/>
            <a:ext cx="1232195" cy="1268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805" y="678289"/>
            <a:ext cx="1232195" cy="12685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880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0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10 __ 12 __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xmlns="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 12  __ 14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__ 11__ 13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7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__ 11 12  __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38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xmlns="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__ </a:t>
            </a:r>
            <a:r>
              <a:rPr lang="en-US" sz="13800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10 __12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9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E7C1B2-8D41-45FB-A104-95492EBD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7" y="80510"/>
            <a:ext cx="3700593" cy="475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3328E7-9EC6-46E7-9DA3-2378CA1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3" y="57780"/>
            <a:ext cx="3700593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DF638B-ED07-436E-8B82-D36FF481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6" r="34079"/>
          <a:stretch/>
        </p:blipFill>
        <p:spPr>
          <a:xfrm>
            <a:off x="1893839" y="2202916"/>
            <a:ext cx="998807" cy="2452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052D7C-B218-4615-B1AF-0D1F9F47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925" y="2758131"/>
            <a:ext cx="883997" cy="951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A40865-9D6C-4C39-9FDB-D814AA3E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23" y="1346991"/>
            <a:ext cx="274343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55B9FB-7EAF-4FE6-8607-C2B3CA8C4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729" y="1346990"/>
            <a:ext cx="2298391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3C621E0-9416-49DF-956F-F97C147E7DA5}"/>
              </a:ext>
            </a:extLst>
          </p:cNvPr>
          <p:cNvSpPr/>
          <p:nvPr/>
        </p:nvSpPr>
        <p:spPr>
          <a:xfrm>
            <a:off x="3984978" y="5441244"/>
            <a:ext cx="3195836" cy="1336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xmlns="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__ 12 </a:t>
            </a:r>
            <a:r>
              <a:rPr lang="en-US" sz="13800" dirty="0" smtClean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__14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0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E7C1B2-8D41-45FB-A104-95492EBD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7" y="80510"/>
            <a:ext cx="3700593" cy="475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3328E7-9EC6-46E7-9DA3-2378CA1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3" y="57780"/>
            <a:ext cx="3700593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DF638B-ED07-436E-8B82-D36FF481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6" r="34079"/>
          <a:stretch/>
        </p:blipFill>
        <p:spPr>
          <a:xfrm>
            <a:off x="1893839" y="2202916"/>
            <a:ext cx="998807" cy="2452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A5EDA6-C74E-4B8A-94E9-6B461356F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845" y="3145880"/>
            <a:ext cx="883997" cy="951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052D7C-B218-4615-B1AF-0D1F9F47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795" y="3145880"/>
            <a:ext cx="883997" cy="951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A40865-9D6C-4C39-9FDB-D814AA3E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23" y="1346991"/>
            <a:ext cx="274343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55B9FB-7EAF-4FE6-8607-C2B3CA8C4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729" y="1346990"/>
            <a:ext cx="2298391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3C621E0-9416-49DF-956F-F97C147E7DA5}"/>
              </a:ext>
            </a:extLst>
          </p:cNvPr>
          <p:cNvSpPr/>
          <p:nvPr/>
        </p:nvSpPr>
        <p:spPr>
          <a:xfrm>
            <a:off x="3984978" y="5441244"/>
            <a:ext cx="3195836" cy="1336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E7C1B2-8D41-45FB-A104-95492EBD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7" y="80510"/>
            <a:ext cx="3700593" cy="475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3328E7-9EC6-46E7-9DA3-2378CA1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3" y="57780"/>
            <a:ext cx="3700593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DF638B-ED07-436E-8B82-D36FF481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6" r="34079"/>
          <a:stretch/>
        </p:blipFill>
        <p:spPr>
          <a:xfrm>
            <a:off x="1893839" y="2202916"/>
            <a:ext cx="998807" cy="245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A40865-9D6C-4C39-9FDB-D814AA3E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23" y="1346991"/>
            <a:ext cx="274343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55B9FB-7EAF-4FE6-8607-C2B3CA8C4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729" y="1346990"/>
            <a:ext cx="2298391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3C621E0-9416-49DF-956F-F97C147E7DA5}"/>
              </a:ext>
            </a:extLst>
          </p:cNvPr>
          <p:cNvSpPr/>
          <p:nvPr/>
        </p:nvSpPr>
        <p:spPr>
          <a:xfrm>
            <a:off x="3984978" y="5441244"/>
            <a:ext cx="3195836" cy="1336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E21CD9-8181-4FB6-8498-81443485B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8243285" y="454114"/>
            <a:ext cx="1788611" cy="1419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391FF7-0810-41AB-88A8-F6F36D9F4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3327161" y="2258374"/>
            <a:ext cx="1788611" cy="1419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E2CA30-274D-42B3-B956-00602E850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5805390" y="2258374"/>
            <a:ext cx="1788611" cy="1419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F86237-4505-439E-85EF-8DE6F3DDD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6098303" y="454114"/>
            <a:ext cx="1788611" cy="1419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F1372B-300D-48C8-B35B-1F90FF7B1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4221467" y="454114"/>
            <a:ext cx="1788611" cy="1419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7A6142-5213-4007-B239-D57B168A2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2290178" y="454114"/>
            <a:ext cx="1788611" cy="1419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B700866-25CA-4318-BD97-2A47D9177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04" b="20985"/>
          <a:stretch/>
        </p:blipFill>
        <p:spPr>
          <a:xfrm>
            <a:off x="8526767" y="2258374"/>
            <a:ext cx="797650" cy="14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ACDEC3-9B08-4768-B91D-6E625A0D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154" y="594077"/>
            <a:ext cx="1260429" cy="1153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0A3175-E272-4ED8-A566-0B0ED4CD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55" y="2264524"/>
            <a:ext cx="1260429" cy="1153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A270C6-1BAA-4317-ABD0-D496D595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2264525"/>
            <a:ext cx="1260429" cy="1153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C97481-8A21-465E-A33E-863A5A9D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844" y="602204"/>
            <a:ext cx="1260429" cy="1153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63CBB1-5845-4A7A-A53B-53F8DBD0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687" y="602204"/>
            <a:ext cx="1260429" cy="1153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6B94C5-76D2-4F3C-BA2F-BF7381BB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56" y="596560"/>
            <a:ext cx="1260429" cy="1153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586A3F5-FF9A-485F-86E4-C960D20A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594077"/>
            <a:ext cx="1260429" cy="1153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837E7B-D5C1-41A7-A297-C2E67CC6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85" y="2272652"/>
            <a:ext cx="1260429" cy="1153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EB1333-5B40-4FE5-9BDF-7800658F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844" y="2272651"/>
            <a:ext cx="1260429" cy="1153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1AD3F7-1813-4AAB-8D02-96F64C42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88" y="2272651"/>
            <a:ext cx="1260429" cy="11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12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586397-4734-4D92-966B-074AD426E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9033254" y="541868"/>
            <a:ext cx="998642" cy="1162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656CB7-BB27-429D-9A6D-9843EFB0B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3444184" y="2298761"/>
            <a:ext cx="998642" cy="116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A24D73-B580-4897-9A05-5B9A8F509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2288143" y="2298762"/>
            <a:ext cx="998642" cy="1162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BBA50F-5C5D-412A-BF1F-6C1A37FB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7662647" y="541867"/>
            <a:ext cx="998642" cy="1162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3A67ED-3117-4289-8850-154829097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6238719" y="547512"/>
            <a:ext cx="998642" cy="1162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FAF8E-F7BD-4E68-A3FD-7928EFDFC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4868758" y="541867"/>
            <a:ext cx="998642" cy="1162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D70628-3410-4E49-95B2-04D66B10C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3444184" y="541868"/>
            <a:ext cx="998642" cy="1162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4CB69D-03FD-45AF-8916-7AD9C38B7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2288143" y="541868"/>
            <a:ext cx="998642" cy="1162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6DFBDA-B3CC-4EB7-80D5-86930B29E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9033254" y="2266245"/>
            <a:ext cx="998642" cy="1162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16E691-BA5B-423E-BE65-9BEC97E79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7662647" y="2298760"/>
            <a:ext cx="998642" cy="116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81D283C-190F-4697-9B3F-11766C8D8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4906487" y="2266245"/>
            <a:ext cx="998642" cy="1162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157C09-0B53-4DF7-8C93-19107823A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6238719" y="2331647"/>
            <a:ext cx="998642" cy="11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D3DD43-9DB8-48E5-AB24-343B960F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40" y="454114"/>
            <a:ext cx="1156056" cy="1546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A53662-8270-4600-A5A4-DD8523BB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156" y="454114"/>
            <a:ext cx="1156056" cy="1546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77385A-193E-4E16-AE93-5E9EE9D2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18" y="454114"/>
            <a:ext cx="1156056" cy="1546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B41DED-5C17-4DD7-A4E2-6B6777BA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44" y="454114"/>
            <a:ext cx="1156056" cy="1546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179A97-AEFE-47A4-962E-72C7C46C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54" y="454114"/>
            <a:ext cx="1156056" cy="1546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E1A3CD-73AF-4098-B58A-C5BC5092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51" y="454114"/>
            <a:ext cx="1156056" cy="1546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DE91B8D-1747-4C2F-B0FD-277FD546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808" y="2372139"/>
            <a:ext cx="1156056" cy="1546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2F5EBB-D89C-4910-9DDC-22169539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18" y="2364777"/>
            <a:ext cx="1156056" cy="1546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31EB71-FFCC-49FC-8B69-F3076C85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144" y="2361867"/>
            <a:ext cx="1158340" cy="1548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231BBC-A51D-4BBB-B4EC-D0E6A098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54" y="2361867"/>
            <a:ext cx="1156056" cy="1546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1D4A68-4A89-4794-BB4D-3BF6BB5E1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09" y="2347756"/>
            <a:ext cx="115834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B2F9AB-FFC9-41C7-896F-FBD200E7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15" y="454114"/>
            <a:ext cx="1555308" cy="1555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EE4A75-5560-4815-A251-9E877C7C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234" y="2372139"/>
            <a:ext cx="1555308" cy="1555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7C3911-659B-4ADE-BFDF-52D6CF34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407" y="454114"/>
            <a:ext cx="1555308" cy="1555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1113DC-C464-4361-A487-1DFF2477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26" y="2378239"/>
            <a:ext cx="1555308" cy="1555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444185-3BDE-4F18-8DE8-EA911F2D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9" y="454114"/>
            <a:ext cx="1555308" cy="1555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2C6241-27B7-487C-A759-12339D82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77" y="2378239"/>
            <a:ext cx="1555308" cy="1555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DB27C7-8DE4-48CB-8D9F-081501D6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669" y="454114"/>
            <a:ext cx="1555308" cy="1555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6EF4E3-F9E1-473C-89C8-5268BD14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71" y="2372139"/>
            <a:ext cx="1555308" cy="1555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98304FD-D4B7-4DCB-A0A1-395B3165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61" y="2372139"/>
            <a:ext cx="1555308" cy="1555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8F4D25A-2CFE-4976-8F28-8964D17A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33" y="454114"/>
            <a:ext cx="1555308" cy="15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56</Words>
  <Application>Microsoft Office PowerPoint</Application>
  <PresentationFormat>Widescreen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THINK PAD</cp:lastModifiedBy>
  <cp:revision>12</cp:revision>
  <dcterms:created xsi:type="dcterms:W3CDTF">2020-12-12T10:50:25Z</dcterms:created>
  <dcterms:modified xsi:type="dcterms:W3CDTF">2021-02-28T15:18:50Z</dcterms:modified>
</cp:coreProperties>
</file>