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24384000" cy="13716000"/>
  <p:notesSz cx="13716000" cy="2438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691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R.Qumsieh</cp:lastModifiedBy>
  <cp:revision>2</cp:revision>
  <dcterms:created xsi:type="dcterms:W3CDTF">2019-02-07T16:06:20Z</dcterms:created>
  <dcterms:modified xsi:type="dcterms:W3CDTF">2023-01-23T09:03:40Z</dcterms:modified>
</cp:coreProperties>
</file>