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BB592-EE33-4E35-9DC7-3409E6B731E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mic Sans MS" pitchFamily="66" charset="0"/>
              </a:rPr>
              <a:t>Nouns</a:t>
            </a:r>
            <a:br>
              <a:rPr lang="en-US">
                <a:latin typeface="Comic Sans MS" pitchFamily="66" charset="0"/>
              </a:rPr>
            </a:br>
            <a:r>
              <a:rPr lang="en-US">
                <a:latin typeface="Comic Sans MS" pitchFamily="66" charset="0"/>
              </a:rPr>
              <a:t>Grade </a:t>
            </a:r>
            <a:r>
              <a:rPr lang="en-US" dirty="0">
                <a:latin typeface="Comic Sans MS" pitchFamily="66" charset="0"/>
              </a:rPr>
              <a:t>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CAR IS A NAME OF&#10;things animals&#10;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066800"/>
            <a:ext cx="7924799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UPERMARKET IS A NAME OF&#10;People? Places?&#10;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096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Noun Posters - Person, Animal, Thing, Singular, Plural | Tp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1429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Nouns are</a:t>
            </a:r>
            <a:b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</a:b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143000"/>
            <a:ext cx="8534400" cy="57150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Names of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people        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Names of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places</a:t>
            </a:r>
          </a:p>
          <a:p>
            <a:pPr algn="l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                                  </a:t>
            </a:r>
          </a:p>
          <a:p>
            <a:pPr algn="l"/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pPr algn="l"/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pPr algn="l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Names of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things        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Names of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animals</a:t>
            </a:r>
          </a:p>
          <a:p>
            <a:pPr algn="l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                                    </a:t>
            </a:r>
          </a:p>
          <a:p>
            <a:pPr algn="l"/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4" name="Picture 3" descr="People Tourists Avatars Characters Stock Vector - Illustration of 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828800"/>
            <a:ext cx="3200400" cy="1420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hinese YCT &amp; HSK Blog | Building icon, Clip art, Vector images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828800"/>
            <a:ext cx="3048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Similar Images, Stock Photos &amp; Vectors of Vector cartoon style ...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4267200"/>
            <a:ext cx="3276600" cy="1823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Free PNG HD Zoo Animals Transparent HD Zoo Animals.PNG Images ...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4267200"/>
            <a:ext cx="3276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1"/>
            <a:ext cx="8305800" cy="121919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Nouns </a:t>
            </a:r>
            <a:r>
              <a:rPr lang="en-US" dirty="0">
                <a:latin typeface="Comic Sans MS" pitchFamily="66" charset="0"/>
              </a:rPr>
              <a:t>that names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people </a:t>
            </a:r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457200" y="2133600"/>
            <a:ext cx="2819400" cy="1295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mom</a:t>
            </a:r>
          </a:p>
        </p:txBody>
      </p:sp>
      <p:sp>
        <p:nvSpPr>
          <p:cNvPr id="5" name="Cloud 4"/>
          <p:cNvSpPr/>
          <p:nvPr/>
        </p:nvSpPr>
        <p:spPr>
          <a:xfrm>
            <a:off x="3733800" y="2057400"/>
            <a:ext cx="2819400" cy="1295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doctor</a:t>
            </a:r>
          </a:p>
        </p:txBody>
      </p:sp>
      <p:sp>
        <p:nvSpPr>
          <p:cNvPr id="9" name="Cloud 8"/>
          <p:cNvSpPr/>
          <p:nvPr/>
        </p:nvSpPr>
        <p:spPr>
          <a:xfrm>
            <a:off x="381000" y="4267200"/>
            <a:ext cx="2819400" cy="1295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teacher</a:t>
            </a:r>
          </a:p>
        </p:txBody>
      </p:sp>
      <p:sp>
        <p:nvSpPr>
          <p:cNvPr id="11" name="Subtitle 7"/>
          <p:cNvSpPr>
            <a:spLocks noGrp="1"/>
          </p:cNvSpPr>
          <p:nvPr>
            <p:ph type="subTitle" idx="1"/>
          </p:nvPr>
        </p:nvSpPr>
        <p:spPr>
          <a:xfrm>
            <a:off x="4876800" y="3962400"/>
            <a:ext cx="2895600" cy="1371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>
                <a:solidFill>
                  <a:schemeClr val="bg1"/>
                </a:solidFill>
              </a:rPr>
              <a:t>Ramez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2" name="Subtitle 7"/>
          <p:cNvSpPr txBox="1">
            <a:spLocks/>
          </p:cNvSpPr>
          <p:nvPr/>
        </p:nvSpPr>
        <p:spPr>
          <a:xfrm>
            <a:off x="6781800" y="1905000"/>
            <a:ext cx="2362200" cy="11430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sister</a:t>
            </a:r>
          </a:p>
        </p:txBody>
      </p:sp>
      <p:pic>
        <p:nvPicPr>
          <p:cNvPr id="13" name="Picture 12" descr="People Tourists Avatars Characters Stock Vector - Illustration of 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533400"/>
            <a:ext cx="1371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09601"/>
            <a:ext cx="8458200" cy="914399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Nouns that names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places</a:t>
            </a:r>
            <a:endParaRPr lang="en-US" dirty="0"/>
          </a:p>
        </p:txBody>
      </p:sp>
      <p:pic>
        <p:nvPicPr>
          <p:cNvPr id="4" name="Picture 3" descr="Chinese YCT &amp; HSK Blog | Building icon, Clip art, Vector imag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685800"/>
            <a:ext cx="106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Wave 4"/>
          <p:cNvSpPr/>
          <p:nvPr/>
        </p:nvSpPr>
        <p:spPr>
          <a:xfrm>
            <a:off x="1447800" y="1676400"/>
            <a:ext cx="2362200" cy="1295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school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2362200" cy="1524000"/>
          </a:xfrm>
          <a:prstGeom prst="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itchFamily="66" charset="0"/>
              </a:rPr>
              <a:t>zoo</a:t>
            </a:r>
          </a:p>
        </p:txBody>
      </p:sp>
      <p:sp>
        <p:nvSpPr>
          <p:cNvPr id="7" name="Wave 6"/>
          <p:cNvSpPr/>
          <p:nvPr/>
        </p:nvSpPr>
        <p:spPr>
          <a:xfrm>
            <a:off x="4800600" y="1828800"/>
            <a:ext cx="2362200" cy="1295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Comic Sans MS" pitchFamily="66" charset="0"/>
              </a:rPr>
              <a:t>house</a:t>
            </a:r>
          </a:p>
        </p:txBody>
      </p:sp>
      <p:sp>
        <p:nvSpPr>
          <p:cNvPr id="8" name="Wave 7"/>
          <p:cNvSpPr/>
          <p:nvPr/>
        </p:nvSpPr>
        <p:spPr>
          <a:xfrm>
            <a:off x="4953000" y="4191000"/>
            <a:ext cx="2362200" cy="1295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Comic Sans MS" pitchFamily="66" charset="0"/>
              </a:rPr>
              <a:t>garden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219199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Nouns that names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things  </a:t>
            </a:r>
            <a:endParaRPr lang="en-US" dirty="0"/>
          </a:p>
        </p:txBody>
      </p:sp>
      <p:pic>
        <p:nvPicPr>
          <p:cNvPr id="4" name="Picture 3" descr="Similar Images, Stock Photos &amp; Vectors of Vector cartoon style ..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0"/>
            <a:ext cx="1371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6-Point Star 4"/>
          <p:cNvSpPr/>
          <p:nvPr/>
        </p:nvSpPr>
        <p:spPr>
          <a:xfrm>
            <a:off x="533400" y="2362200"/>
            <a:ext cx="1905000" cy="19050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Comic Sans MS" pitchFamily="66" charset="0"/>
              </a:rPr>
              <a:t>pen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5867400" y="2514600"/>
            <a:ext cx="2637432" cy="16764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tables</a:t>
            </a:r>
            <a:endParaRPr lang="en-US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8" name="6-Point Star 7"/>
          <p:cNvSpPr/>
          <p:nvPr/>
        </p:nvSpPr>
        <p:spPr>
          <a:xfrm>
            <a:off x="3429000" y="2514600"/>
            <a:ext cx="1981200" cy="19050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latin typeface="Comic Sans MS" pitchFamily="66" charset="0"/>
              </a:rPr>
              <a:t>ba</a:t>
            </a:r>
            <a:r>
              <a:rPr lang="en-US" sz="4800" dirty="0">
                <a:latin typeface="Comic Sans MS" pitchFamily="66" charset="0"/>
              </a:rPr>
              <a:t>l</a:t>
            </a:r>
            <a:r>
              <a:rPr lang="en-US" sz="4800" dirty="0"/>
              <a:t>l</a:t>
            </a:r>
          </a:p>
        </p:txBody>
      </p:sp>
      <p:sp>
        <p:nvSpPr>
          <p:cNvPr id="9" name="6-Point Star 8"/>
          <p:cNvSpPr/>
          <p:nvPr/>
        </p:nvSpPr>
        <p:spPr>
          <a:xfrm>
            <a:off x="838200" y="4724400"/>
            <a:ext cx="1905000" cy="19050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Comic Sans MS" pitchFamily="66" charset="0"/>
              </a:rPr>
              <a:t>chair</a:t>
            </a:r>
          </a:p>
        </p:txBody>
      </p:sp>
      <p:sp>
        <p:nvSpPr>
          <p:cNvPr id="10" name="6-Point Star 9"/>
          <p:cNvSpPr/>
          <p:nvPr/>
        </p:nvSpPr>
        <p:spPr>
          <a:xfrm>
            <a:off x="5105400" y="4495800"/>
            <a:ext cx="1905000" cy="19050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Comic Sans MS" pitchFamily="66" charset="0"/>
              </a:rPr>
              <a:t>book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295399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Nouns that names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animals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457200" y="2057400"/>
            <a:ext cx="3352800" cy="990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Comic Sans MS" pitchFamily="66" charset="0"/>
              </a:rPr>
              <a:t>cat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5334000" y="1981200"/>
            <a:ext cx="3352800" cy="9144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itchFamily="66" charset="0"/>
              </a:rPr>
              <a:t>frog</a:t>
            </a:r>
          </a:p>
        </p:txBody>
      </p:sp>
      <p:sp>
        <p:nvSpPr>
          <p:cNvPr id="8" name="Flowchart: Alternate Process 7"/>
          <p:cNvSpPr/>
          <p:nvPr/>
        </p:nvSpPr>
        <p:spPr>
          <a:xfrm>
            <a:off x="3124200" y="3276600"/>
            <a:ext cx="3352800" cy="1066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Comic Sans MS" pitchFamily="66" charset="0"/>
              </a:rPr>
              <a:t>horse</a:t>
            </a:r>
          </a:p>
        </p:txBody>
      </p:sp>
      <p:sp>
        <p:nvSpPr>
          <p:cNvPr id="9" name="Flowchart: Alternate Process 8"/>
          <p:cNvSpPr/>
          <p:nvPr/>
        </p:nvSpPr>
        <p:spPr>
          <a:xfrm>
            <a:off x="3200400" y="5105400"/>
            <a:ext cx="3352800" cy="1066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Comic Sans MS" pitchFamily="66" charset="0"/>
              </a:rPr>
              <a:t>dog</a:t>
            </a:r>
          </a:p>
        </p:txBody>
      </p:sp>
      <p:pic>
        <p:nvPicPr>
          <p:cNvPr id="10" name="Picture 9" descr="Free PNG HD Zoo Animals Transparent HD Zoo Animals.PNG Images 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0"/>
            <a:ext cx="99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219199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House is a name of  </a:t>
            </a:r>
          </a:p>
        </p:txBody>
      </p:sp>
      <p:sp>
        <p:nvSpPr>
          <p:cNvPr id="4" name="Flowchart: Alternate Process 3"/>
          <p:cNvSpPr/>
          <p:nvPr/>
        </p:nvSpPr>
        <p:spPr>
          <a:xfrm>
            <a:off x="533400" y="1752600"/>
            <a:ext cx="4876800" cy="1828800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Comic Sans MS" pitchFamily="66" charset="0"/>
              </a:rPr>
              <a:t>Place?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3810000"/>
            <a:ext cx="4876800" cy="1828800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US" sz="5400" dirty="0">
                <a:latin typeface="Comic Sans MS" pitchFamily="66" charset="0"/>
              </a:rPr>
              <a:t>People?</a:t>
            </a:r>
          </a:p>
        </p:txBody>
      </p:sp>
      <p:pic>
        <p:nvPicPr>
          <p:cNvPr id="6" name="Picture 5" descr="Clipart Of Home, Alone And Houses - Home Clipart , Free 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609600"/>
            <a:ext cx="132599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1219199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Comic Sans MS" pitchFamily="66" charset="0"/>
              </a:rPr>
              <a:t>Which noun is a name of an</a:t>
            </a:r>
            <a:r>
              <a:rPr lang="en-US" sz="4000" dirty="0">
                <a:solidFill>
                  <a:srgbClr val="0070C0"/>
                </a:solidFill>
                <a:latin typeface="Comic Sans MS" pitchFamily="66" charset="0"/>
              </a:rPr>
              <a:t> animal</a:t>
            </a:r>
            <a:r>
              <a:rPr lang="en-US" sz="4000" dirty="0">
                <a:latin typeface="Comic Sans MS" pitchFamily="66" charset="0"/>
              </a:rPr>
              <a:t>?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3657600" y="3048000"/>
            <a:ext cx="2514600" cy="14478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Comic Sans MS" pitchFamily="66" charset="0"/>
              </a:rPr>
              <a:t>cat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 flipH="1">
            <a:off x="457200" y="5943600"/>
            <a:ext cx="76200" cy="4571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7" name="Cloud Callout 6"/>
          <p:cNvSpPr/>
          <p:nvPr/>
        </p:nvSpPr>
        <p:spPr>
          <a:xfrm>
            <a:off x="6629400" y="2819400"/>
            <a:ext cx="2514600" cy="14478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Comic Sans MS" pitchFamily="66" charset="0"/>
              </a:rPr>
              <a:t>hat</a:t>
            </a:r>
          </a:p>
        </p:txBody>
      </p:sp>
      <p:sp>
        <p:nvSpPr>
          <p:cNvPr id="8" name="Cloud Callout 7"/>
          <p:cNvSpPr/>
          <p:nvPr/>
        </p:nvSpPr>
        <p:spPr>
          <a:xfrm>
            <a:off x="228600" y="2819400"/>
            <a:ext cx="2514600" cy="14478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Comic Sans MS" pitchFamily="66" charset="0"/>
              </a:rPr>
              <a:t>mat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79</Words>
  <Application>Microsoft Office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Comic Sans MS</vt:lpstr>
      <vt:lpstr>Office Theme</vt:lpstr>
      <vt:lpstr>Nouns Grade 2</vt:lpstr>
      <vt:lpstr>PowerPoint Presentation</vt:lpstr>
      <vt:lpstr>Nouns are   </vt:lpstr>
      <vt:lpstr>Nouns that names people </vt:lpstr>
      <vt:lpstr>Nouns that names places</vt:lpstr>
      <vt:lpstr>Nouns that names things  </vt:lpstr>
      <vt:lpstr>Nouns that names animals</vt:lpstr>
      <vt:lpstr>House is a name of  </vt:lpstr>
      <vt:lpstr>Which noun is a name of an animal?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Nouns  First grade</dc:title>
  <dc:creator>Lenovo</dc:creator>
  <cp:lastModifiedBy>T.Alnimri</cp:lastModifiedBy>
  <cp:revision>8</cp:revision>
  <dcterms:created xsi:type="dcterms:W3CDTF">2020-08-01T13:45:05Z</dcterms:created>
  <dcterms:modified xsi:type="dcterms:W3CDTF">2023-02-13T14:00:21Z</dcterms:modified>
</cp:coreProperties>
</file>