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23AB1-C9EA-49C0-8FBA-E1C77973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5" y="211015"/>
            <a:ext cx="11633447" cy="6382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0E8DE4-8E49-4421-91E4-91F92A78F836}"/>
              </a:ext>
            </a:extLst>
          </p:cNvPr>
          <p:cNvSpPr/>
          <p:nvPr/>
        </p:nvSpPr>
        <p:spPr>
          <a:xfrm>
            <a:off x="3133478" y="615409"/>
            <a:ext cx="4181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https://wordwall.net/ar/resource/14060205</a:t>
            </a:r>
          </a:p>
        </p:txBody>
      </p:sp>
    </p:spTree>
    <p:extLst>
      <p:ext uri="{BB962C8B-B14F-4D97-AF65-F5344CB8AC3E}">
        <p14:creationId xmlns:p14="http://schemas.microsoft.com/office/powerpoint/2010/main" val="204999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91831-621C-4CA5-A2C5-75E12A0C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183667"/>
            <a:ext cx="11078308" cy="6490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9DCBBE-3BA4-415B-8A08-3341D44FC14B}"/>
              </a:ext>
            </a:extLst>
          </p:cNvPr>
          <p:cNvSpPr/>
          <p:nvPr/>
        </p:nvSpPr>
        <p:spPr>
          <a:xfrm>
            <a:off x="2872154" y="3833446"/>
            <a:ext cx="3446584" cy="302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6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DA9C7-53FB-41AC-8845-9866EEF6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69"/>
            <a:ext cx="12492092" cy="63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97A99-B8EB-4F6B-A137-659B2432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398585"/>
            <a:ext cx="11946437" cy="59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AEF05-30C7-468A-A173-530E01EC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29" y="1132010"/>
            <a:ext cx="93821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214E66-52DF-44A9-9F7C-171D551C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480646"/>
            <a:ext cx="10275643" cy="52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2D31B8-0773-4ABB-9C90-68EBFA3D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312084"/>
            <a:ext cx="11699631" cy="54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621AB-D38C-4C46-9655-980BDFE3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3" y="0"/>
            <a:ext cx="10427109" cy="61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72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91</TotalTime>
  <Words>11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shereen kakish</dc:creator>
  <cp:lastModifiedBy>s.kakish</cp:lastModifiedBy>
  <cp:revision>8</cp:revision>
  <dcterms:created xsi:type="dcterms:W3CDTF">2022-02-23T18:59:20Z</dcterms:created>
  <dcterms:modified xsi:type="dcterms:W3CDTF">2023-02-12T17:02:00Z</dcterms:modified>
</cp:coreProperties>
</file>