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6" r:id="rId3"/>
    <p:sldId id="261" r:id="rId4"/>
    <p:sldId id="257" r:id="rId5"/>
    <p:sldId id="258" r:id="rId6"/>
    <p:sldId id="259" r:id="rId7"/>
    <p:sldId id="260" r:id="rId8"/>
    <p:sldId id="262" r:id="rId9"/>
    <p:sldId id="269" r:id="rId10"/>
    <p:sldId id="263" r:id="rId11"/>
    <p:sldId id="273" r:id="rId12"/>
    <p:sldId id="264" r:id="rId13"/>
    <p:sldId id="265" r:id="rId14"/>
    <p:sldId id="266" r:id="rId15"/>
    <p:sldId id="267" r:id="rId16"/>
    <p:sldId id="268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169258F-8C19-4AD6-9AB9-CCEA114B4C4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A2A697-1BFD-48E2-88CB-FC9F8BF7818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43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258F-8C19-4AD6-9AB9-CCEA114B4C4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697-1BFD-48E2-88CB-FC9F8BF78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0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258F-8C19-4AD6-9AB9-CCEA114B4C4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697-1BFD-48E2-88CB-FC9F8BF7818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09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258F-8C19-4AD6-9AB9-CCEA114B4C4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697-1BFD-48E2-88CB-FC9F8BF781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430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258F-8C19-4AD6-9AB9-CCEA114B4C4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697-1BFD-48E2-88CB-FC9F8BF78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53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258F-8C19-4AD6-9AB9-CCEA114B4C4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697-1BFD-48E2-88CB-FC9F8BF781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748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258F-8C19-4AD6-9AB9-CCEA114B4C4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697-1BFD-48E2-88CB-FC9F8BF7818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261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258F-8C19-4AD6-9AB9-CCEA114B4C4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697-1BFD-48E2-88CB-FC9F8BF7818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484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258F-8C19-4AD6-9AB9-CCEA114B4C4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697-1BFD-48E2-88CB-FC9F8BF7818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64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258F-8C19-4AD6-9AB9-CCEA114B4C4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697-1BFD-48E2-88CB-FC9F8BF78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6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258F-8C19-4AD6-9AB9-CCEA114B4C4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697-1BFD-48E2-88CB-FC9F8BF7818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98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258F-8C19-4AD6-9AB9-CCEA114B4C4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697-1BFD-48E2-88CB-FC9F8BF78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3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258F-8C19-4AD6-9AB9-CCEA114B4C4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697-1BFD-48E2-88CB-FC9F8BF7818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85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258F-8C19-4AD6-9AB9-CCEA114B4C4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697-1BFD-48E2-88CB-FC9F8BF7818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9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258F-8C19-4AD6-9AB9-CCEA114B4C4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697-1BFD-48E2-88CB-FC9F8BF78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4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258F-8C19-4AD6-9AB9-CCEA114B4C4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697-1BFD-48E2-88CB-FC9F8BF7818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8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258F-8C19-4AD6-9AB9-CCEA114B4C4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A697-1BFD-48E2-88CB-FC9F8BF78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5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69258F-8C19-4AD6-9AB9-CCEA114B4C4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A2A697-1BFD-48E2-88CB-FC9F8BF78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0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Les </a:t>
            </a:r>
            <a:r>
              <a:rPr lang="en-US" sz="80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couleurs</a:t>
            </a:r>
            <a:r>
              <a:rPr lang="en-US" sz="8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en-US" sz="8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Les Couleurs - Colour Posters for beginning French students | TP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8288" y="2557463"/>
            <a:ext cx="441542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17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239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jaune</a:t>
            </a:r>
            <a:endParaRPr lang="en-US" sz="239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1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9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sz="239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Bleu </a:t>
            </a:r>
            <a:endParaRPr lang="en-US" sz="239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4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sz="239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Vert</a:t>
            </a:r>
            <a:r>
              <a:rPr lang="en-US" sz="239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en-US" sz="239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19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39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Marron</a:t>
            </a:r>
            <a:r>
              <a:rPr lang="en-US" sz="239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en-US" sz="239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47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sz="28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rouge</a:t>
            </a:r>
            <a:endParaRPr lang="en-US" sz="287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010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r>
              <a:rPr lang="en-US" sz="19900" b="1" dirty="0" smtClean="0">
                <a:solidFill>
                  <a:schemeClr val="bg2"/>
                </a:solidFill>
              </a:rPr>
              <a:t>blanc</a:t>
            </a:r>
            <a:endParaRPr lang="en-US" sz="199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10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34400" b="1" dirty="0" smtClean="0">
                <a:latin typeface="Comic Sans MS" panose="030F0702030302020204" pitchFamily="66" charset="0"/>
              </a:rPr>
              <a:t>Noir</a:t>
            </a:r>
            <a:endParaRPr lang="en-US" sz="34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7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8700" b="1" dirty="0" smtClean="0">
                <a:solidFill>
                  <a:srgbClr val="FFC000"/>
                </a:solidFill>
              </a:rPr>
              <a:t>orange</a:t>
            </a:r>
            <a:endParaRPr lang="en-US" sz="287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4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Rouge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Théorie des &lt;strong&gt;couleurs&lt;/strong&gt;, 1 : Signification de la &lt;strong&gt;couleur&lt;/strong&gt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50" y="2475346"/>
            <a:ext cx="8271701" cy="2895096"/>
          </a:xfrm>
        </p:spPr>
      </p:pic>
    </p:spTree>
    <p:extLst>
      <p:ext uri="{BB962C8B-B14F-4D97-AF65-F5344CB8AC3E}">
        <p14:creationId xmlns:p14="http://schemas.microsoft.com/office/powerpoint/2010/main" val="309570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0700" b="1" dirty="0" smtClean="0">
                <a:solidFill>
                  <a:schemeClr val="accent1"/>
                </a:solidFill>
              </a:rPr>
              <a:t>Bleu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&lt;strong&gt;robe&lt;/strong&gt; de princesse &lt;strong&gt;bleu&lt;/strong&gt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09" y="1883124"/>
            <a:ext cx="5597610" cy="4974876"/>
          </a:xfrm>
        </p:spPr>
      </p:pic>
    </p:spTree>
    <p:extLst>
      <p:ext uri="{BB962C8B-B14F-4D97-AF65-F5344CB8AC3E}">
        <p14:creationId xmlns:p14="http://schemas.microsoft.com/office/powerpoint/2010/main" val="398057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0700" b="1" dirty="0" err="1" smtClean="0">
                <a:solidFill>
                  <a:srgbClr val="FFFF00"/>
                </a:solidFill>
              </a:rPr>
              <a:t>Jaune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Théorie des &lt;strong&gt;couleurs&lt;/strong&gt;, 1 : Signification de la &lt;strong&gt;couleur&lt;/strong&gt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0" y="2446351"/>
            <a:ext cx="7932305" cy="2776307"/>
          </a:xfrm>
        </p:spPr>
      </p:pic>
    </p:spTree>
    <p:extLst>
      <p:ext uri="{BB962C8B-B14F-4D97-AF65-F5344CB8AC3E}">
        <p14:creationId xmlns:p14="http://schemas.microsoft.com/office/powerpoint/2010/main" val="170122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b="1" dirty="0" smtClean="0">
                <a:solidFill>
                  <a:schemeClr val="accent2"/>
                </a:solidFill>
              </a:rPr>
              <a:t>Marron</a:t>
            </a:r>
            <a:endParaRPr lang="en-US" sz="8800" b="1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 descr="Théorie des &lt;strong&gt;couleurs&lt;/strong&gt;, 1 : Signification de la &lt;strong&gt;couleur&lt;/strong&gt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46" y="2633389"/>
            <a:ext cx="7978486" cy="2792470"/>
          </a:xfrm>
        </p:spPr>
      </p:pic>
    </p:spTree>
    <p:extLst>
      <p:ext uri="{BB962C8B-B14F-4D97-AF65-F5344CB8AC3E}">
        <p14:creationId xmlns:p14="http://schemas.microsoft.com/office/powerpoint/2010/main" val="48354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Noir</a:t>
            </a:r>
            <a:endParaRPr lang="en-US" sz="9600" b="1" dirty="0"/>
          </a:p>
        </p:txBody>
      </p:sp>
      <p:pic>
        <p:nvPicPr>
          <p:cNvPr id="4" name="Content Placeholder 3" descr="&lt;strong&gt;Black&lt;/strong&gt; - Wikiquot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63" y="2088927"/>
            <a:ext cx="4534608" cy="6046145"/>
          </a:xfrm>
        </p:spPr>
      </p:pic>
    </p:spTree>
    <p:extLst>
      <p:ext uri="{BB962C8B-B14F-4D97-AF65-F5344CB8AC3E}">
        <p14:creationId xmlns:p14="http://schemas.microsoft.com/office/powerpoint/2010/main" val="308479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b="1" dirty="0" err="1" smtClean="0">
                <a:solidFill>
                  <a:srgbClr val="00B050"/>
                </a:solidFill>
              </a:rPr>
              <a:t>vert</a:t>
            </a:r>
            <a:endParaRPr lang="en-US" sz="115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Cercle &lt;strong&gt;Vert&lt;/strong&gt; Fond Transparent PNG | Png-Gratuit.com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28" y="1634065"/>
            <a:ext cx="5426869" cy="5426869"/>
          </a:xfrm>
        </p:spPr>
      </p:pic>
    </p:spTree>
    <p:extLst>
      <p:ext uri="{BB962C8B-B14F-4D97-AF65-F5344CB8AC3E}">
        <p14:creationId xmlns:p14="http://schemas.microsoft.com/office/powerpoint/2010/main" val="39890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Orange </a:t>
            </a:r>
            <a:endParaRPr lang="en-US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Orange Color, Codes and Facts – HTML Color Cod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091" y="2285999"/>
            <a:ext cx="8772365" cy="493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9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r>
              <a:rPr lang="en-US" sz="5400" b="1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blanc</a:t>
            </a:r>
            <a:endParaRPr lang="en-US" sz="5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Blanc | White Nail Polish | essie Australia &amp; N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10" y="2160804"/>
            <a:ext cx="4697196" cy="469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862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156</TotalTime>
  <Words>18</Words>
  <Application>Microsoft Office PowerPoint</Application>
  <PresentationFormat>Widescreen</PresentationFormat>
  <Paragraphs>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Comic Sans MS</vt:lpstr>
      <vt:lpstr>Garamond</vt:lpstr>
      <vt:lpstr>Organic</vt:lpstr>
      <vt:lpstr>Les couleurs </vt:lpstr>
      <vt:lpstr>Rouge</vt:lpstr>
      <vt:lpstr>Bleu </vt:lpstr>
      <vt:lpstr>Jaune </vt:lpstr>
      <vt:lpstr>Marron</vt:lpstr>
      <vt:lpstr>Noir</vt:lpstr>
      <vt:lpstr>vert</vt:lpstr>
      <vt:lpstr>Orange </vt:lpstr>
      <vt:lpstr>bblanc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Rouge</dc:title>
  <dc:creator>R.Geurouachi</dc:creator>
  <cp:lastModifiedBy>R.Geurouachi</cp:lastModifiedBy>
  <cp:revision>14</cp:revision>
  <dcterms:created xsi:type="dcterms:W3CDTF">2022-02-23T08:05:22Z</dcterms:created>
  <dcterms:modified xsi:type="dcterms:W3CDTF">2023-02-04T10:13:39Z</dcterms:modified>
</cp:coreProperties>
</file>