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77" r:id="rId2"/>
    <p:sldId id="258" r:id="rId3"/>
    <p:sldId id="278"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67"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Twinkl" panose="02000000000000000000" pitchFamily="2"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C33"/>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20/12/2021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1" name="Title 20"/>
          <p:cNvSpPr>
            <a:spLocks noGrp="1"/>
          </p:cNvSpPr>
          <p:nvPr>
            <p:ph type="title"/>
          </p:nvPr>
        </p:nvSpPr>
        <p:spPr>
          <a:xfrm>
            <a:off x="457198" y="681932"/>
            <a:ext cx="8220075" cy="994306"/>
          </a:xfrm>
        </p:spPr>
        <p:txBody>
          <a:bodyPr/>
          <a:lstStyle/>
          <a:p>
            <a:r>
              <a:rPr lang="en-GB" sz="3600" b="0" dirty="0">
                <a:latin typeface="+mn-lt"/>
              </a:rPr>
              <a:t>The lion roared loudly.      scared me.</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You</a:t>
            </a:r>
          </a:p>
        </p:txBody>
      </p:sp>
      <p:sp>
        <p:nvSpPr>
          <p:cNvPr id="2" name="Rectangle 1">
            <a:extLst>
              <a:ext uri="{FF2B5EF4-FFF2-40B4-BE49-F238E27FC236}">
                <a16:creationId xmlns:a16="http://schemas.microsoft.com/office/drawing/2014/main" id="{053ABF55-8701-44D5-A7EA-2E40A24657CB}"/>
              </a:ext>
            </a:extLst>
          </p:cNvPr>
          <p:cNvSpPr/>
          <p:nvPr/>
        </p:nvSpPr>
        <p:spPr>
          <a:xfrm>
            <a:off x="5448210" y="844752"/>
            <a:ext cx="726087"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It</a:t>
            </a:r>
          </a:p>
        </p:txBody>
      </p:sp>
      <p:sp>
        <p:nvSpPr>
          <p:cNvPr id="4" name="TextBox 3">
            <a:extLst>
              <a:ext uri="{FF2B5EF4-FFF2-40B4-BE49-F238E27FC236}">
                <a16:creationId xmlns:a16="http://schemas.microsoft.com/office/drawing/2014/main" id="{5F155EDC-B050-4CA0-9E77-0A83D3DD8D56}"/>
              </a:ext>
            </a:extLst>
          </p:cNvPr>
          <p:cNvSpPr txBox="1"/>
          <p:nvPr/>
        </p:nvSpPr>
        <p:spPr>
          <a:xfrm>
            <a:off x="5448210" y="844752"/>
            <a:ext cx="726087" cy="646331"/>
          </a:xfrm>
          <a:prstGeom prst="rect">
            <a:avLst/>
          </a:prstGeom>
          <a:noFill/>
        </p:spPr>
        <p:txBody>
          <a:bodyPr wrap="square" rtlCol="0">
            <a:spAutoFit/>
          </a:bodyPr>
          <a:lstStyle/>
          <a:p>
            <a:pPr algn="ctr"/>
            <a:r>
              <a:rPr lang="en-GB" sz="3600" b="1" dirty="0"/>
              <a:t>It</a:t>
            </a:r>
            <a:endParaRPr lang="en-AU" sz="3600" b="1" dirty="0"/>
          </a:p>
        </p:txBody>
      </p:sp>
      <p:pic>
        <p:nvPicPr>
          <p:cNvPr id="8" name="Picture 7">
            <a:extLst>
              <a:ext uri="{FF2B5EF4-FFF2-40B4-BE49-F238E27FC236}">
                <a16:creationId xmlns:a16="http://schemas.microsoft.com/office/drawing/2014/main" id="{4FF6D19B-EE35-4590-94E1-0EC8B1E5B4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6560" y="2658983"/>
            <a:ext cx="3724606" cy="2369070"/>
          </a:xfrm>
          <a:prstGeom prst="rect">
            <a:avLst/>
          </a:prstGeom>
        </p:spPr>
      </p:pic>
    </p:spTree>
    <p:extLst>
      <p:ext uri="{BB962C8B-B14F-4D97-AF65-F5344CB8AC3E}">
        <p14:creationId xmlns:p14="http://schemas.microsoft.com/office/powerpoint/2010/main" val="3326231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3"/>
                                        </p:tgtEl>
                                        <p:attrNameLst>
                                          <p:attrName>fillcolor</p:attrName>
                                        </p:attrNameLst>
                                      </p:cBhvr>
                                      <p:to>
                                        <a:srgbClr val="BC0105"/>
                                      </p:to>
                                    </p:animClr>
                                    <p:set>
                                      <p:cBhvr>
                                        <p:cTn id="13" dur="2000" fill="hold"/>
                                        <p:tgtEl>
                                          <p:spTgt spid="3"/>
                                        </p:tgtEl>
                                        <p:attrNameLst>
                                          <p:attrName>fill.type</p:attrName>
                                        </p:attrNameLst>
                                      </p:cBhvr>
                                      <p:to>
                                        <p:strVal val="solid"/>
                                      </p:to>
                                    </p:set>
                                    <p:set>
                                      <p:cBhvr>
                                        <p:cTn id="14"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par>
                                <p:cTn id="24" presetID="1" presetClass="emph" presetSubtype="2" fill="hold" nodeType="withEffect">
                                  <p:stCondLst>
                                    <p:cond delay="0"/>
                                  </p:stCondLst>
                                  <p:childTnLst>
                                    <p:animClr clrSpc="rgb" dir="cw">
                                      <p:cBhvr>
                                        <p:cTn id="25" dur="2000" fill="hold"/>
                                        <p:tgtEl>
                                          <p:spTgt spid="7"/>
                                        </p:tgtEl>
                                        <p:attrNameLst>
                                          <p:attrName>fillcolor</p:attrName>
                                        </p:attrNameLst>
                                      </p:cBhvr>
                                      <p:to>
                                        <a:srgbClr val="BC0105"/>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par>
                                <p:cTn id="34" presetID="1" presetClass="emph" presetSubtype="2" fill="hold" nodeType="withEffect">
                                  <p:stCondLst>
                                    <p:cond delay="0"/>
                                  </p:stCondLst>
                                  <p:childTnLst>
                                    <p:animClr clrSpc="rgb" dir="cw">
                                      <p:cBhvr>
                                        <p:cTn id="35" dur="2000" fill="hold"/>
                                        <p:tgtEl>
                                          <p:spTgt spid="6"/>
                                        </p:tgtEl>
                                        <p:attrNameLst>
                                          <p:attrName>fillcolor</p:attrName>
                                        </p:attrNameLst>
                                      </p:cBhvr>
                                      <p:to>
                                        <a:srgbClr val="92D050"/>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par>
                                <p:cTn id="38" presetID="10" presetClass="entr" presetSubtype="0" fill="hold" grpId="0" nodeType="withEffect">
                                  <p:stCondLst>
                                    <p:cond delay="7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We</a:t>
            </a:r>
          </a:p>
        </p:txBody>
      </p:sp>
      <p:sp>
        <p:nvSpPr>
          <p:cNvPr id="21" name="Title 20"/>
          <p:cNvSpPr>
            <a:spLocks noGrp="1"/>
          </p:cNvSpPr>
          <p:nvPr>
            <p:ph type="title"/>
          </p:nvPr>
        </p:nvSpPr>
        <p:spPr>
          <a:xfrm>
            <a:off x="457198" y="681932"/>
            <a:ext cx="8220075" cy="994306"/>
          </a:xfrm>
        </p:spPr>
        <p:txBody>
          <a:bodyPr/>
          <a:lstStyle/>
          <a:p>
            <a:pPr algn="ctr">
              <a:lnSpc>
                <a:spcPct val="120000"/>
              </a:lnSpc>
              <a:spcAft>
                <a:spcPts val="600"/>
              </a:spcAft>
            </a:pPr>
            <a:r>
              <a:rPr lang="en-GB" sz="3600" b="0" dirty="0">
                <a:latin typeface="+mn-lt"/>
              </a:rPr>
              <a:t>Mum and I are really cold.         are going to drink some hot chocolate.</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She</a:t>
            </a:r>
          </a:p>
        </p:txBody>
      </p:sp>
      <p:sp>
        <p:nvSpPr>
          <p:cNvPr id="2" name="Rectangle 1">
            <a:extLst>
              <a:ext uri="{FF2B5EF4-FFF2-40B4-BE49-F238E27FC236}">
                <a16:creationId xmlns:a16="http://schemas.microsoft.com/office/drawing/2014/main" id="{053ABF55-8701-44D5-A7EA-2E40A24657CB}"/>
              </a:ext>
            </a:extLst>
          </p:cNvPr>
          <p:cNvSpPr/>
          <p:nvPr/>
        </p:nvSpPr>
        <p:spPr>
          <a:xfrm>
            <a:off x="6476301" y="580688"/>
            <a:ext cx="998290"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4" name="TextBox 3">
            <a:extLst>
              <a:ext uri="{FF2B5EF4-FFF2-40B4-BE49-F238E27FC236}">
                <a16:creationId xmlns:a16="http://schemas.microsoft.com/office/drawing/2014/main" id="{5F155EDC-B050-4CA0-9E77-0A83D3DD8D56}"/>
              </a:ext>
            </a:extLst>
          </p:cNvPr>
          <p:cNvSpPr txBox="1"/>
          <p:nvPr/>
        </p:nvSpPr>
        <p:spPr>
          <a:xfrm>
            <a:off x="6476301" y="580688"/>
            <a:ext cx="998290" cy="646331"/>
          </a:xfrm>
          <a:prstGeom prst="rect">
            <a:avLst/>
          </a:prstGeom>
          <a:noFill/>
        </p:spPr>
        <p:txBody>
          <a:bodyPr wrap="square" rtlCol="0">
            <a:spAutoFit/>
          </a:bodyPr>
          <a:lstStyle/>
          <a:p>
            <a:pPr algn="ctr"/>
            <a:r>
              <a:rPr lang="en-GB" sz="3600" b="1" dirty="0"/>
              <a:t>We</a:t>
            </a:r>
            <a:endParaRPr lang="en-AU" sz="3600" b="1" dirty="0"/>
          </a:p>
        </p:txBody>
      </p:sp>
      <p:pic>
        <p:nvPicPr>
          <p:cNvPr id="8" name="Picture 7">
            <a:extLst>
              <a:ext uri="{FF2B5EF4-FFF2-40B4-BE49-F238E27FC236}">
                <a16:creationId xmlns:a16="http://schemas.microsoft.com/office/drawing/2014/main" id="{DB3BF18D-D512-425D-96AF-D95B69BA4F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8538" y="2518722"/>
            <a:ext cx="3093617" cy="2949873"/>
          </a:xfrm>
          <a:prstGeom prst="rect">
            <a:avLst/>
          </a:prstGeom>
        </p:spPr>
      </p:pic>
    </p:spTree>
    <p:extLst>
      <p:ext uri="{BB962C8B-B14F-4D97-AF65-F5344CB8AC3E}">
        <p14:creationId xmlns:p14="http://schemas.microsoft.com/office/powerpoint/2010/main" val="1314864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6"/>
                                        </p:tgtEl>
                                        <p:attrNameLst>
                                          <p:attrName>fillcolor</p:attrName>
                                        </p:attrNameLst>
                                      </p:cBhvr>
                                      <p:to>
                                        <a:srgbClr val="BC0105"/>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1" presetClass="emph" presetSubtype="2" fill="hold" nodeType="withEffect">
                                  <p:stCondLst>
                                    <p:cond delay="0"/>
                                  </p:stCondLst>
                                  <p:childTnLst>
                                    <p:animClr clrSpc="rgb" dir="cw">
                                      <p:cBhvr>
                                        <p:cTn id="22" dur="2000" fill="hold"/>
                                        <p:tgtEl>
                                          <p:spTgt spid="3"/>
                                        </p:tgtEl>
                                        <p:attrNameLst>
                                          <p:attrName>fillcolor</p:attrName>
                                        </p:attrNameLst>
                                      </p:cBhvr>
                                      <p:to>
                                        <a:srgbClr val="92D050"/>
                                      </p:to>
                                    </p:animClr>
                                    <p:set>
                                      <p:cBhvr>
                                        <p:cTn id="23" dur="2000" fill="hold"/>
                                        <p:tgtEl>
                                          <p:spTgt spid="3"/>
                                        </p:tgtEl>
                                        <p:attrNameLst>
                                          <p:attrName>fill.type</p:attrName>
                                        </p:attrNameLst>
                                      </p:cBhvr>
                                      <p:to>
                                        <p:strVal val="solid"/>
                                      </p:to>
                                    </p:set>
                                    <p:set>
                                      <p:cBhvr>
                                        <p:cTn id="24" dur="2000" fill="hold"/>
                                        <p:tgtEl>
                                          <p:spTgt spid="3"/>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7"/>
                                        </p:tgtEl>
                                        <p:attrNameLst>
                                          <p:attrName>r</p:attrName>
                                        </p:attrNameLst>
                                      </p:cBhvr>
                                    </p:animRot>
                                    <p:animRot by="-240000">
                                      <p:cBhvr>
                                        <p:cTn id="33" dur="200" fill="hold">
                                          <p:stCondLst>
                                            <p:cond delay="200"/>
                                          </p:stCondLst>
                                        </p:cTn>
                                        <p:tgtEl>
                                          <p:spTgt spid="7"/>
                                        </p:tgtEl>
                                        <p:attrNameLst>
                                          <p:attrName>r</p:attrName>
                                        </p:attrNameLst>
                                      </p:cBhvr>
                                    </p:animRot>
                                    <p:animRot by="240000">
                                      <p:cBhvr>
                                        <p:cTn id="34" dur="200" fill="hold">
                                          <p:stCondLst>
                                            <p:cond delay="400"/>
                                          </p:stCondLst>
                                        </p:cTn>
                                        <p:tgtEl>
                                          <p:spTgt spid="7"/>
                                        </p:tgtEl>
                                        <p:attrNameLst>
                                          <p:attrName>r</p:attrName>
                                        </p:attrNameLst>
                                      </p:cBhvr>
                                    </p:animRot>
                                    <p:animRot by="-240000">
                                      <p:cBhvr>
                                        <p:cTn id="35" dur="200" fill="hold">
                                          <p:stCondLst>
                                            <p:cond delay="600"/>
                                          </p:stCondLst>
                                        </p:cTn>
                                        <p:tgtEl>
                                          <p:spTgt spid="7"/>
                                        </p:tgtEl>
                                        <p:attrNameLst>
                                          <p:attrName>r</p:attrName>
                                        </p:attrNameLst>
                                      </p:cBhvr>
                                    </p:animRot>
                                    <p:animRot by="120000">
                                      <p:cBhvr>
                                        <p:cTn id="36" dur="200" fill="hold">
                                          <p:stCondLst>
                                            <p:cond delay="800"/>
                                          </p:stCondLst>
                                        </p:cTn>
                                        <p:tgtEl>
                                          <p:spTgt spid="7"/>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7"/>
                                        </p:tgtEl>
                                        <p:attrNameLst>
                                          <p:attrName>fillcolor</p:attrName>
                                        </p:attrNameLst>
                                      </p:cBhvr>
                                      <p:to>
                                        <a:srgbClr val="BC0105"/>
                                      </p:to>
                                    </p:animClr>
                                    <p:set>
                                      <p:cBhvr>
                                        <p:cTn id="39" dur="2000" fill="hold"/>
                                        <p:tgtEl>
                                          <p:spTgt spid="7"/>
                                        </p:tgtEl>
                                        <p:attrNameLst>
                                          <p:attrName>fill.type</p:attrName>
                                        </p:attrNameLst>
                                      </p:cBhvr>
                                      <p:to>
                                        <p:strVal val="solid"/>
                                      </p:to>
                                    </p:set>
                                    <p:set>
                                      <p:cBhvr>
                                        <p:cTn id="40"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7" grpId="0" animBg="1"/>
      <p:bldP spid="6"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you</a:t>
            </a:r>
          </a:p>
        </p:txBody>
      </p:sp>
      <p:sp>
        <p:nvSpPr>
          <p:cNvPr id="21" name="Title 20"/>
          <p:cNvSpPr>
            <a:spLocks noGrp="1"/>
          </p:cNvSpPr>
          <p:nvPr>
            <p:ph type="title"/>
          </p:nvPr>
        </p:nvSpPr>
        <p:spPr>
          <a:xfrm>
            <a:off x="457198" y="681932"/>
            <a:ext cx="8220075" cy="994306"/>
          </a:xfrm>
        </p:spPr>
        <p:txBody>
          <a:bodyPr/>
          <a:lstStyle/>
          <a:p>
            <a:pPr algn="ctr">
              <a:lnSpc>
                <a:spcPct val="100000"/>
              </a:lnSpc>
            </a:pPr>
            <a:r>
              <a:rPr lang="en-GB" sz="3600" b="0" dirty="0">
                <a:latin typeface="+mn-lt"/>
              </a:rPr>
              <a:t>Did you speak to the manager? </a:t>
            </a:r>
            <a:br>
              <a:rPr lang="en-GB" sz="3600" b="0" dirty="0">
                <a:latin typeface="+mn-lt"/>
              </a:rPr>
            </a:br>
            <a:r>
              <a:rPr lang="en-GB" sz="3600" b="0" dirty="0">
                <a:latin typeface="+mn-lt"/>
              </a:rPr>
              <a:t>What did            say?</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 name="Rectangle 1">
            <a:extLst>
              <a:ext uri="{FF2B5EF4-FFF2-40B4-BE49-F238E27FC236}">
                <a16:creationId xmlns:a16="http://schemas.microsoft.com/office/drawing/2014/main" id="{053ABF55-8701-44D5-A7EA-2E40A24657CB}"/>
              </a:ext>
            </a:extLst>
          </p:cNvPr>
          <p:cNvSpPr/>
          <p:nvPr/>
        </p:nvSpPr>
        <p:spPr>
          <a:xfrm>
            <a:off x="4387442" y="1158097"/>
            <a:ext cx="1357420"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we</a:t>
            </a:r>
          </a:p>
        </p:txBody>
      </p:sp>
      <p:sp>
        <p:nvSpPr>
          <p:cNvPr id="4" name="TextBox 3">
            <a:extLst>
              <a:ext uri="{FF2B5EF4-FFF2-40B4-BE49-F238E27FC236}">
                <a16:creationId xmlns:a16="http://schemas.microsoft.com/office/drawing/2014/main" id="{5F155EDC-B050-4CA0-9E77-0A83D3DD8D56}"/>
              </a:ext>
            </a:extLst>
          </p:cNvPr>
          <p:cNvSpPr txBox="1"/>
          <p:nvPr/>
        </p:nvSpPr>
        <p:spPr>
          <a:xfrm>
            <a:off x="4387442" y="1158097"/>
            <a:ext cx="1357420" cy="646331"/>
          </a:xfrm>
          <a:prstGeom prst="rect">
            <a:avLst/>
          </a:prstGeom>
          <a:noFill/>
        </p:spPr>
        <p:txBody>
          <a:bodyPr wrap="square" rtlCol="0">
            <a:spAutoFit/>
          </a:bodyPr>
          <a:lstStyle/>
          <a:p>
            <a:pPr algn="ctr"/>
            <a:r>
              <a:rPr lang="en-GB" sz="3600" b="1" dirty="0"/>
              <a:t>they</a:t>
            </a:r>
            <a:endParaRPr lang="en-AU" sz="3600" b="1" dirty="0"/>
          </a:p>
        </p:txBody>
      </p:sp>
      <p:pic>
        <p:nvPicPr>
          <p:cNvPr id="8" name="Picture 7">
            <a:extLst>
              <a:ext uri="{FF2B5EF4-FFF2-40B4-BE49-F238E27FC236}">
                <a16:creationId xmlns:a16="http://schemas.microsoft.com/office/drawing/2014/main" id="{9321692C-8C8E-434F-9D87-AA27805DAC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2148" y="1971412"/>
            <a:ext cx="1054655" cy="4265802"/>
          </a:xfrm>
          <a:prstGeom prst="rect">
            <a:avLst/>
          </a:prstGeom>
        </p:spPr>
      </p:pic>
    </p:spTree>
    <p:extLst>
      <p:ext uri="{BB962C8B-B14F-4D97-AF65-F5344CB8AC3E}">
        <p14:creationId xmlns:p14="http://schemas.microsoft.com/office/powerpoint/2010/main" val="3757607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6"/>
                                        </p:tgtEl>
                                        <p:attrNameLst>
                                          <p:attrName>fillcolor</p:attrName>
                                        </p:attrNameLst>
                                      </p:cBhvr>
                                      <p:to>
                                        <a:srgbClr val="BC0105"/>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1" presetClass="emph" presetSubtype="2" fill="hold" nodeType="withEffect">
                                  <p:stCondLst>
                                    <p:cond delay="0"/>
                                  </p:stCondLst>
                                  <p:childTnLst>
                                    <p:animClr clrSpc="rgb" dir="cw">
                                      <p:cBhvr>
                                        <p:cTn id="22" dur="2000" fill="hold"/>
                                        <p:tgtEl>
                                          <p:spTgt spid="7"/>
                                        </p:tgtEl>
                                        <p:attrNameLst>
                                          <p:attrName>fillcolor</p:attrName>
                                        </p:attrNameLst>
                                      </p:cBhvr>
                                      <p:to>
                                        <a:srgbClr val="92D050"/>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3"/>
                                        </p:tgtEl>
                                        <p:attrNameLst>
                                          <p:attrName>fillcolor</p:attrName>
                                        </p:attrNameLst>
                                      </p:cBhvr>
                                      <p:to>
                                        <a:srgbClr val="BC0105"/>
                                      </p:to>
                                    </p:animClr>
                                    <p:set>
                                      <p:cBhvr>
                                        <p:cTn id="39" dur="2000" fill="hold"/>
                                        <p:tgtEl>
                                          <p:spTgt spid="3"/>
                                        </p:tgtEl>
                                        <p:attrNameLst>
                                          <p:attrName>fill.type</p:attrName>
                                        </p:attrNameLst>
                                      </p:cBhvr>
                                      <p:to>
                                        <p:strVal val="solid"/>
                                      </p:to>
                                    </p:set>
                                    <p:set>
                                      <p:cBhvr>
                                        <p:cTn id="40"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3" grpId="0" animBg="1"/>
      <p:bldP spid="7" grpId="0" animBg="1"/>
      <p:bldP spid="6"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it</a:t>
            </a:r>
          </a:p>
        </p:txBody>
      </p:sp>
      <p:sp>
        <p:nvSpPr>
          <p:cNvPr id="21" name="Title 20"/>
          <p:cNvSpPr>
            <a:spLocks noGrp="1"/>
          </p:cNvSpPr>
          <p:nvPr>
            <p:ph type="title"/>
          </p:nvPr>
        </p:nvSpPr>
        <p:spPr>
          <a:xfrm>
            <a:off x="457198" y="681932"/>
            <a:ext cx="8220075" cy="994306"/>
          </a:xfrm>
        </p:spPr>
        <p:txBody>
          <a:bodyPr/>
          <a:lstStyle/>
          <a:p>
            <a:r>
              <a:rPr lang="en-GB" sz="3600" b="0" dirty="0">
                <a:latin typeface="+mn-lt"/>
              </a:rPr>
              <a:t>Would            like some ice cream?</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we</a:t>
            </a:r>
          </a:p>
        </p:txBody>
      </p:sp>
      <p:sp>
        <p:nvSpPr>
          <p:cNvPr id="2" name="Rectangle 1">
            <a:extLst>
              <a:ext uri="{FF2B5EF4-FFF2-40B4-BE49-F238E27FC236}">
                <a16:creationId xmlns:a16="http://schemas.microsoft.com/office/drawing/2014/main" id="{053ABF55-8701-44D5-A7EA-2E40A24657CB}"/>
              </a:ext>
            </a:extLst>
          </p:cNvPr>
          <p:cNvSpPr/>
          <p:nvPr/>
        </p:nvSpPr>
        <p:spPr>
          <a:xfrm>
            <a:off x="2486896" y="819585"/>
            <a:ext cx="1363651"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you</a:t>
            </a:r>
          </a:p>
        </p:txBody>
      </p:sp>
      <p:sp>
        <p:nvSpPr>
          <p:cNvPr id="4" name="TextBox 3">
            <a:extLst>
              <a:ext uri="{FF2B5EF4-FFF2-40B4-BE49-F238E27FC236}">
                <a16:creationId xmlns:a16="http://schemas.microsoft.com/office/drawing/2014/main" id="{5F155EDC-B050-4CA0-9E77-0A83D3DD8D56}"/>
              </a:ext>
            </a:extLst>
          </p:cNvPr>
          <p:cNvSpPr txBox="1"/>
          <p:nvPr/>
        </p:nvSpPr>
        <p:spPr>
          <a:xfrm>
            <a:off x="2486896" y="819585"/>
            <a:ext cx="1363651" cy="646331"/>
          </a:xfrm>
          <a:prstGeom prst="rect">
            <a:avLst/>
          </a:prstGeom>
          <a:noFill/>
        </p:spPr>
        <p:txBody>
          <a:bodyPr wrap="square" rtlCol="0">
            <a:spAutoFit/>
          </a:bodyPr>
          <a:lstStyle/>
          <a:p>
            <a:pPr algn="ctr"/>
            <a:r>
              <a:rPr lang="en-GB" sz="3600" b="1" dirty="0"/>
              <a:t>you</a:t>
            </a:r>
            <a:endParaRPr lang="en-AU" sz="3600" b="1" dirty="0"/>
          </a:p>
        </p:txBody>
      </p:sp>
      <p:pic>
        <p:nvPicPr>
          <p:cNvPr id="8" name="Picture 7">
            <a:extLst>
              <a:ext uri="{FF2B5EF4-FFF2-40B4-BE49-F238E27FC236}">
                <a16:creationId xmlns:a16="http://schemas.microsoft.com/office/drawing/2014/main" id="{0598FBA3-A755-49E7-B62A-86FADB2C36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4950" y="2251747"/>
            <a:ext cx="1883194" cy="3294111"/>
          </a:xfrm>
          <a:prstGeom prst="rect">
            <a:avLst/>
          </a:prstGeom>
        </p:spPr>
      </p:pic>
    </p:spTree>
    <p:extLst>
      <p:ext uri="{BB962C8B-B14F-4D97-AF65-F5344CB8AC3E}">
        <p14:creationId xmlns:p14="http://schemas.microsoft.com/office/powerpoint/2010/main" val="747808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3"/>
                                        </p:tgtEl>
                                        <p:attrNameLst>
                                          <p:attrName>fillcolor</p:attrName>
                                        </p:attrNameLst>
                                      </p:cBhvr>
                                      <p:to>
                                        <a:srgbClr val="BC0105"/>
                                      </p:to>
                                    </p:animClr>
                                    <p:set>
                                      <p:cBhvr>
                                        <p:cTn id="13" dur="2000" fill="hold"/>
                                        <p:tgtEl>
                                          <p:spTgt spid="3"/>
                                        </p:tgtEl>
                                        <p:attrNameLst>
                                          <p:attrName>fill.type</p:attrName>
                                        </p:attrNameLst>
                                      </p:cBhvr>
                                      <p:to>
                                        <p:strVal val="solid"/>
                                      </p:to>
                                    </p:set>
                                    <p:set>
                                      <p:cBhvr>
                                        <p:cTn id="14"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par>
                                <p:cTn id="24" presetID="1" presetClass="emph" presetSubtype="2" fill="hold" nodeType="withEffect">
                                  <p:stCondLst>
                                    <p:cond delay="0"/>
                                  </p:stCondLst>
                                  <p:childTnLst>
                                    <p:animClr clrSpc="rgb" dir="cw">
                                      <p:cBhvr>
                                        <p:cTn id="25" dur="2000" fill="hold"/>
                                        <p:tgtEl>
                                          <p:spTgt spid="7"/>
                                        </p:tgtEl>
                                        <p:attrNameLst>
                                          <p:attrName>fillcolor</p:attrName>
                                        </p:attrNameLst>
                                      </p:cBhvr>
                                      <p:to>
                                        <a:srgbClr val="BC0105"/>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par>
                                <p:cTn id="34" presetID="1" presetClass="emph" presetSubtype="2" fill="hold" nodeType="withEffect">
                                  <p:stCondLst>
                                    <p:cond delay="0"/>
                                  </p:stCondLst>
                                  <p:childTnLst>
                                    <p:animClr clrSpc="rgb" dir="cw">
                                      <p:cBhvr>
                                        <p:cTn id="35" dur="2000" fill="hold"/>
                                        <p:tgtEl>
                                          <p:spTgt spid="6"/>
                                        </p:tgtEl>
                                        <p:attrNameLst>
                                          <p:attrName>fillcolor</p:attrName>
                                        </p:attrNameLst>
                                      </p:cBhvr>
                                      <p:to>
                                        <a:srgbClr val="92D050"/>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par>
                                <p:cTn id="38" presetID="10" presetClass="entr" presetSubtype="0" fill="hold" grpId="0" nodeType="withEffect">
                                  <p:stCondLst>
                                    <p:cond delay="7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1" name="Title 20"/>
          <p:cNvSpPr>
            <a:spLocks noGrp="1"/>
          </p:cNvSpPr>
          <p:nvPr>
            <p:ph type="title"/>
          </p:nvPr>
        </p:nvSpPr>
        <p:spPr>
          <a:xfrm>
            <a:off x="457198" y="681932"/>
            <a:ext cx="8220075" cy="994306"/>
          </a:xfrm>
        </p:spPr>
        <p:txBody>
          <a:bodyPr/>
          <a:lstStyle/>
          <a:p>
            <a:r>
              <a:rPr lang="en-GB" sz="3600" b="0" dirty="0">
                <a:latin typeface="+mn-lt"/>
              </a:rPr>
              <a:t>      looks like a snail!</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It</a:t>
            </a:r>
          </a:p>
        </p:txBody>
      </p:sp>
      <p:sp>
        <p:nvSpPr>
          <p:cNvPr id="2" name="Rectangle 1">
            <a:extLst>
              <a:ext uri="{FF2B5EF4-FFF2-40B4-BE49-F238E27FC236}">
                <a16:creationId xmlns:a16="http://schemas.microsoft.com/office/drawing/2014/main" id="{053ABF55-8701-44D5-A7EA-2E40A24657CB}"/>
              </a:ext>
            </a:extLst>
          </p:cNvPr>
          <p:cNvSpPr/>
          <p:nvPr/>
        </p:nvSpPr>
        <p:spPr>
          <a:xfrm>
            <a:off x="2122416" y="844752"/>
            <a:ext cx="998290"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You</a:t>
            </a:r>
          </a:p>
        </p:txBody>
      </p:sp>
      <p:sp>
        <p:nvSpPr>
          <p:cNvPr id="4" name="TextBox 3">
            <a:extLst>
              <a:ext uri="{FF2B5EF4-FFF2-40B4-BE49-F238E27FC236}">
                <a16:creationId xmlns:a16="http://schemas.microsoft.com/office/drawing/2014/main" id="{5F155EDC-B050-4CA0-9E77-0A83D3DD8D56}"/>
              </a:ext>
            </a:extLst>
          </p:cNvPr>
          <p:cNvSpPr txBox="1"/>
          <p:nvPr/>
        </p:nvSpPr>
        <p:spPr>
          <a:xfrm>
            <a:off x="2122416" y="844752"/>
            <a:ext cx="998290" cy="646331"/>
          </a:xfrm>
          <a:prstGeom prst="rect">
            <a:avLst/>
          </a:prstGeom>
          <a:noFill/>
        </p:spPr>
        <p:txBody>
          <a:bodyPr wrap="square" rtlCol="0">
            <a:spAutoFit/>
          </a:bodyPr>
          <a:lstStyle/>
          <a:p>
            <a:pPr algn="ctr"/>
            <a:r>
              <a:rPr lang="en-GB" sz="3600" b="1" dirty="0"/>
              <a:t>It</a:t>
            </a:r>
            <a:endParaRPr lang="en-AU" sz="3600" b="1" dirty="0"/>
          </a:p>
        </p:txBody>
      </p:sp>
      <p:pic>
        <p:nvPicPr>
          <p:cNvPr id="8" name="Picture 7">
            <a:extLst>
              <a:ext uri="{FF2B5EF4-FFF2-40B4-BE49-F238E27FC236}">
                <a16:creationId xmlns:a16="http://schemas.microsoft.com/office/drawing/2014/main" id="{3284D246-2028-4647-984B-A1BDF64948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5006" y="2642205"/>
            <a:ext cx="3048888" cy="2069696"/>
          </a:xfrm>
          <a:prstGeom prst="rect">
            <a:avLst/>
          </a:prstGeom>
        </p:spPr>
      </p:pic>
    </p:spTree>
    <p:extLst>
      <p:ext uri="{BB962C8B-B14F-4D97-AF65-F5344CB8AC3E}">
        <p14:creationId xmlns:p14="http://schemas.microsoft.com/office/powerpoint/2010/main" val="33565085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3"/>
                                        </p:tgtEl>
                                        <p:attrNameLst>
                                          <p:attrName>fillcolor</p:attrName>
                                        </p:attrNameLst>
                                      </p:cBhvr>
                                      <p:to>
                                        <a:srgbClr val="BC0105"/>
                                      </p:to>
                                    </p:animClr>
                                    <p:set>
                                      <p:cBhvr>
                                        <p:cTn id="13" dur="2000" fill="hold"/>
                                        <p:tgtEl>
                                          <p:spTgt spid="3"/>
                                        </p:tgtEl>
                                        <p:attrNameLst>
                                          <p:attrName>fill.type</p:attrName>
                                        </p:attrNameLst>
                                      </p:cBhvr>
                                      <p:to>
                                        <p:strVal val="solid"/>
                                      </p:to>
                                    </p:set>
                                    <p:set>
                                      <p:cBhvr>
                                        <p:cTn id="14"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1" presetClass="emph" presetSubtype="2" fill="hold" nodeType="withEffect">
                                  <p:stCondLst>
                                    <p:cond delay="0"/>
                                  </p:stCondLst>
                                  <p:childTnLst>
                                    <p:animClr clrSpc="rgb" dir="cw">
                                      <p:cBhvr>
                                        <p:cTn id="22" dur="2000" fill="hold"/>
                                        <p:tgtEl>
                                          <p:spTgt spid="7"/>
                                        </p:tgtEl>
                                        <p:attrNameLst>
                                          <p:attrName>fillcolor</p:attrName>
                                        </p:attrNameLst>
                                      </p:cBhvr>
                                      <p:to>
                                        <a:srgbClr val="92D050"/>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6"/>
                                        </p:tgtEl>
                                        <p:attrNameLst>
                                          <p:attrName>fillcolor</p:attrName>
                                        </p:attrNameLst>
                                      </p:cBhvr>
                                      <p:to>
                                        <a:srgbClr val="BC0105"/>
                                      </p:to>
                                    </p:animClr>
                                    <p:set>
                                      <p:cBhvr>
                                        <p:cTn id="39" dur="2000" fill="hold"/>
                                        <p:tgtEl>
                                          <p:spTgt spid="6"/>
                                        </p:tgtEl>
                                        <p:attrNameLst>
                                          <p:attrName>fill.type</p:attrName>
                                        </p:attrNameLst>
                                      </p:cBhvr>
                                      <p:to>
                                        <p:strVal val="solid"/>
                                      </p:to>
                                    </p:set>
                                    <p:set>
                                      <p:cBhvr>
                                        <p:cTn id="40"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He</a:t>
            </a:r>
          </a:p>
        </p:txBody>
      </p:sp>
      <p:sp>
        <p:nvSpPr>
          <p:cNvPr id="21" name="Title 20"/>
          <p:cNvSpPr>
            <a:spLocks noGrp="1"/>
          </p:cNvSpPr>
          <p:nvPr>
            <p:ph type="title"/>
          </p:nvPr>
        </p:nvSpPr>
        <p:spPr>
          <a:xfrm>
            <a:off x="457198" y="681932"/>
            <a:ext cx="8220075" cy="994306"/>
          </a:xfrm>
        </p:spPr>
        <p:txBody>
          <a:bodyPr/>
          <a:lstStyle/>
          <a:p>
            <a:pPr algn="ctr"/>
            <a:r>
              <a:rPr lang="en-GB" sz="3600" b="0" dirty="0">
                <a:latin typeface="+mn-lt"/>
              </a:rPr>
              <a:t>Have you met my brother?         is very funny.</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She</a:t>
            </a:r>
          </a:p>
        </p:txBody>
      </p:sp>
      <p:sp>
        <p:nvSpPr>
          <p:cNvPr id="2" name="Rectangle 1">
            <a:extLst>
              <a:ext uri="{FF2B5EF4-FFF2-40B4-BE49-F238E27FC236}">
                <a16:creationId xmlns:a16="http://schemas.microsoft.com/office/drawing/2014/main" id="{053ABF55-8701-44D5-A7EA-2E40A24657CB}"/>
              </a:ext>
            </a:extLst>
          </p:cNvPr>
          <p:cNvSpPr/>
          <p:nvPr/>
        </p:nvSpPr>
        <p:spPr>
          <a:xfrm>
            <a:off x="6622669" y="599666"/>
            <a:ext cx="1061647"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4" name="TextBox 3">
            <a:extLst>
              <a:ext uri="{FF2B5EF4-FFF2-40B4-BE49-F238E27FC236}">
                <a16:creationId xmlns:a16="http://schemas.microsoft.com/office/drawing/2014/main" id="{5F155EDC-B050-4CA0-9E77-0A83D3DD8D56}"/>
              </a:ext>
            </a:extLst>
          </p:cNvPr>
          <p:cNvSpPr txBox="1"/>
          <p:nvPr/>
        </p:nvSpPr>
        <p:spPr>
          <a:xfrm>
            <a:off x="6622669" y="599666"/>
            <a:ext cx="1061647" cy="646331"/>
          </a:xfrm>
          <a:prstGeom prst="rect">
            <a:avLst/>
          </a:prstGeom>
          <a:noFill/>
        </p:spPr>
        <p:txBody>
          <a:bodyPr wrap="square" rtlCol="0">
            <a:spAutoFit/>
          </a:bodyPr>
          <a:lstStyle/>
          <a:p>
            <a:pPr algn="ctr"/>
            <a:r>
              <a:rPr lang="en-GB" sz="3600" b="1" dirty="0"/>
              <a:t>He</a:t>
            </a:r>
            <a:endParaRPr lang="en-AU" sz="3600" b="1" dirty="0"/>
          </a:p>
        </p:txBody>
      </p:sp>
      <p:pic>
        <p:nvPicPr>
          <p:cNvPr id="10" name="Picture 9">
            <a:extLst>
              <a:ext uri="{FF2B5EF4-FFF2-40B4-BE49-F238E27FC236}">
                <a16:creationId xmlns:a16="http://schemas.microsoft.com/office/drawing/2014/main" id="{5D330160-49F8-4D25-867E-98966A10F3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936" y="1905125"/>
            <a:ext cx="2614960" cy="4089633"/>
          </a:xfrm>
          <a:prstGeom prst="rect">
            <a:avLst/>
          </a:prstGeom>
        </p:spPr>
      </p:pic>
    </p:spTree>
    <p:extLst>
      <p:ext uri="{BB962C8B-B14F-4D97-AF65-F5344CB8AC3E}">
        <p14:creationId xmlns:p14="http://schemas.microsoft.com/office/powerpoint/2010/main" val="698771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BC0105"/>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1" presetClass="emph" presetSubtype="2" fill="hold" nodeType="withEffect">
                                  <p:stCondLst>
                                    <p:cond delay="0"/>
                                  </p:stCondLst>
                                  <p:childTnLst>
                                    <p:animClr clrSpc="rgb" dir="cw">
                                      <p:cBhvr>
                                        <p:cTn id="22" dur="2000" fill="hold"/>
                                        <p:tgtEl>
                                          <p:spTgt spid="3"/>
                                        </p:tgtEl>
                                        <p:attrNameLst>
                                          <p:attrName>fillcolor</p:attrName>
                                        </p:attrNameLst>
                                      </p:cBhvr>
                                      <p:to>
                                        <a:srgbClr val="92D050"/>
                                      </p:to>
                                    </p:animClr>
                                    <p:set>
                                      <p:cBhvr>
                                        <p:cTn id="23" dur="2000" fill="hold"/>
                                        <p:tgtEl>
                                          <p:spTgt spid="3"/>
                                        </p:tgtEl>
                                        <p:attrNameLst>
                                          <p:attrName>fill.type</p:attrName>
                                        </p:attrNameLst>
                                      </p:cBhvr>
                                      <p:to>
                                        <p:strVal val="solid"/>
                                      </p:to>
                                    </p:set>
                                    <p:set>
                                      <p:cBhvr>
                                        <p:cTn id="24" dur="2000" fill="hold"/>
                                        <p:tgtEl>
                                          <p:spTgt spid="3"/>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6"/>
                                        </p:tgtEl>
                                        <p:attrNameLst>
                                          <p:attrName>fillcolor</p:attrName>
                                        </p:attrNameLst>
                                      </p:cBhvr>
                                      <p:to>
                                        <a:srgbClr val="BC0105"/>
                                      </p:to>
                                    </p:animClr>
                                    <p:set>
                                      <p:cBhvr>
                                        <p:cTn id="39" dur="2000" fill="hold"/>
                                        <p:tgtEl>
                                          <p:spTgt spid="6"/>
                                        </p:tgtEl>
                                        <p:attrNameLst>
                                          <p:attrName>fill.type</p:attrName>
                                        </p:attrNameLst>
                                      </p:cBhvr>
                                      <p:to>
                                        <p:strVal val="solid"/>
                                      </p:to>
                                    </p:set>
                                    <p:set>
                                      <p:cBhvr>
                                        <p:cTn id="40"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We</a:t>
            </a:r>
          </a:p>
        </p:txBody>
      </p:sp>
      <p:sp>
        <p:nvSpPr>
          <p:cNvPr id="21" name="Title 20"/>
          <p:cNvSpPr>
            <a:spLocks noGrp="1"/>
          </p:cNvSpPr>
          <p:nvPr>
            <p:ph type="title"/>
          </p:nvPr>
        </p:nvSpPr>
        <p:spPr>
          <a:xfrm>
            <a:off x="457198" y="681932"/>
            <a:ext cx="8220075" cy="994306"/>
          </a:xfrm>
        </p:spPr>
        <p:txBody>
          <a:bodyPr/>
          <a:lstStyle/>
          <a:p>
            <a:pPr algn="ctr">
              <a:lnSpc>
                <a:spcPct val="100000"/>
              </a:lnSpc>
            </a:pPr>
            <a:r>
              <a:rPr lang="en-GB" sz="3600" b="0" dirty="0">
                <a:latin typeface="+mn-lt"/>
              </a:rPr>
              <a:t>Becky is amazing!            is the best girl on our football team.</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She</a:t>
            </a:r>
          </a:p>
        </p:txBody>
      </p:sp>
      <p:sp>
        <p:nvSpPr>
          <p:cNvPr id="2" name="Rectangle 1">
            <a:extLst>
              <a:ext uri="{FF2B5EF4-FFF2-40B4-BE49-F238E27FC236}">
                <a16:creationId xmlns:a16="http://schemas.microsoft.com/office/drawing/2014/main" id="{053ABF55-8701-44D5-A7EA-2E40A24657CB}"/>
              </a:ext>
            </a:extLst>
          </p:cNvPr>
          <p:cNvSpPr/>
          <p:nvPr/>
        </p:nvSpPr>
        <p:spPr>
          <a:xfrm>
            <a:off x="4748169" y="537311"/>
            <a:ext cx="1357420"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He</a:t>
            </a:r>
          </a:p>
        </p:txBody>
      </p:sp>
      <p:sp>
        <p:nvSpPr>
          <p:cNvPr id="4" name="TextBox 3">
            <a:extLst>
              <a:ext uri="{FF2B5EF4-FFF2-40B4-BE49-F238E27FC236}">
                <a16:creationId xmlns:a16="http://schemas.microsoft.com/office/drawing/2014/main" id="{5F155EDC-B050-4CA0-9E77-0A83D3DD8D56}"/>
              </a:ext>
            </a:extLst>
          </p:cNvPr>
          <p:cNvSpPr txBox="1"/>
          <p:nvPr/>
        </p:nvSpPr>
        <p:spPr>
          <a:xfrm>
            <a:off x="4748169" y="537311"/>
            <a:ext cx="1357420" cy="646331"/>
          </a:xfrm>
          <a:prstGeom prst="rect">
            <a:avLst/>
          </a:prstGeom>
          <a:noFill/>
        </p:spPr>
        <p:txBody>
          <a:bodyPr wrap="square" rtlCol="0">
            <a:spAutoFit/>
          </a:bodyPr>
          <a:lstStyle/>
          <a:p>
            <a:pPr algn="ctr"/>
            <a:r>
              <a:rPr lang="en-GB" sz="3600" b="1" dirty="0"/>
              <a:t>She</a:t>
            </a:r>
            <a:endParaRPr lang="en-AU" sz="3600" b="1" dirty="0"/>
          </a:p>
        </p:txBody>
      </p:sp>
      <p:pic>
        <p:nvPicPr>
          <p:cNvPr id="8" name="Picture 7">
            <a:extLst>
              <a:ext uri="{FF2B5EF4-FFF2-40B4-BE49-F238E27FC236}">
                <a16:creationId xmlns:a16="http://schemas.microsoft.com/office/drawing/2014/main" id="{C26561E8-05C7-4FEA-A083-3F144B9435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2596" y="2340527"/>
            <a:ext cx="2705537" cy="3526487"/>
          </a:xfrm>
          <a:prstGeom prst="rect">
            <a:avLst/>
          </a:prstGeom>
        </p:spPr>
      </p:pic>
    </p:spTree>
    <p:extLst>
      <p:ext uri="{BB962C8B-B14F-4D97-AF65-F5344CB8AC3E}">
        <p14:creationId xmlns:p14="http://schemas.microsoft.com/office/powerpoint/2010/main" val="1587715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6"/>
                                        </p:tgtEl>
                                        <p:attrNameLst>
                                          <p:attrName>fillcolor</p:attrName>
                                        </p:attrNameLst>
                                      </p:cBhvr>
                                      <p:to>
                                        <a:srgbClr val="BC0105"/>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1" presetClass="emph" presetSubtype="2" fill="hold" nodeType="withEffect">
                                  <p:stCondLst>
                                    <p:cond delay="0"/>
                                  </p:stCondLst>
                                  <p:childTnLst>
                                    <p:animClr clrSpc="rgb" dir="cw">
                                      <p:cBhvr>
                                        <p:cTn id="22" dur="2000" fill="hold"/>
                                        <p:tgtEl>
                                          <p:spTgt spid="7"/>
                                        </p:tgtEl>
                                        <p:attrNameLst>
                                          <p:attrName>fillcolor</p:attrName>
                                        </p:attrNameLst>
                                      </p:cBhvr>
                                      <p:to>
                                        <a:srgbClr val="92D050"/>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3"/>
                                        </p:tgtEl>
                                        <p:attrNameLst>
                                          <p:attrName>fillcolor</p:attrName>
                                        </p:attrNameLst>
                                      </p:cBhvr>
                                      <p:to>
                                        <a:srgbClr val="BC0105"/>
                                      </p:to>
                                    </p:animClr>
                                    <p:set>
                                      <p:cBhvr>
                                        <p:cTn id="39" dur="2000" fill="hold"/>
                                        <p:tgtEl>
                                          <p:spTgt spid="3"/>
                                        </p:tgtEl>
                                        <p:attrNameLst>
                                          <p:attrName>fill.type</p:attrName>
                                        </p:attrNameLst>
                                      </p:cBhvr>
                                      <p:to>
                                        <p:strVal val="solid"/>
                                      </p:to>
                                    </p:set>
                                    <p:set>
                                      <p:cBhvr>
                                        <p:cTn id="40"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3" grpId="0" animBg="1"/>
      <p:bldP spid="7" grpId="0" animBg="1"/>
      <p:bldP spid="6"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You</a:t>
            </a:r>
          </a:p>
        </p:txBody>
      </p:sp>
      <p:sp>
        <p:nvSpPr>
          <p:cNvPr id="21" name="Title 20"/>
          <p:cNvSpPr>
            <a:spLocks noGrp="1"/>
          </p:cNvSpPr>
          <p:nvPr>
            <p:ph type="title"/>
          </p:nvPr>
        </p:nvSpPr>
        <p:spPr>
          <a:xfrm>
            <a:off x="457198" y="681932"/>
            <a:ext cx="8220075" cy="994306"/>
          </a:xfrm>
        </p:spPr>
        <p:txBody>
          <a:bodyPr/>
          <a:lstStyle/>
          <a:p>
            <a:pPr algn="ctr"/>
            <a:r>
              <a:rPr lang="en-GB" sz="3600" b="0" dirty="0">
                <a:latin typeface="+mn-lt"/>
              </a:rPr>
              <a:t>Are you okay?          look really sick.</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 name="Rectangle 1">
            <a:extLst>
              <a:ext uri="{FF2B5EF4-FFF2-40B4-BE49-F238E27FC236}">
                <a16:creationId xmlns:a16="http://schemas.microsoft.com/office/drawing/2014/main" id="{053ABF55-8701-44D5-A7EA-2E40A24657CB}"/>
              </a:ext>
            </a:extLst>
          </p:cNvPr>
          <p:cNvSpPr/>
          <p:nvPr/>
        </p:nvSpPr>
        <p:spPr>
          <a:xfrm>
            <a:off x="3884103" y="817780"/>
            <a:ext cx="1193553"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We</a:t>
            </a:r>
          </a:p>
        </p:txBody>
      </p:sp>
      <p:sp>
        <p:nvSpPr>
          <p:cNvPr id="4" name="TextBox 3">
            <a:extLst>
              <a:ext uri="{FF2B5EF4-FFF2-40B4-BE49-F238E27FC236}">
                <a16:creationId xmlns:a16="http://schemas.microsoft.com/office/drawing/2014/main" id="{5F155EDC-B050-4CA0-9E77-0A83D3DD8D56}"/>
              </a:ext>
            </a:extLst>
          </p:cNvPr>
          <p:cNvSpPr txBox="1"/>
          <p:nvPr/>
        </p:nvSpPr>
        <p:spPr>
          <a:xfrm>
            <a:off x="3884103" y="817780"/>
            <a:ext cx="1193553" cy="646331"/>
          </a:xfrm>
          <a:prstGeom prst="rect">
            <a:avLst/>
          </a:prstGeom>
          <a:noFill/>
        </p:spPr>
        <p:txBody>
          <a:bodyPr wrap="square" rtlCol="0">
            <a:spAutoFit/>
          </a:bodyPr>
          <a:lstStyle/>
          <a:p>
            <a:pPr algn="ctr"/>
            <a:r>
              <a:rPr lang="en-GB" sz="3600" b="1" dirty="0"/>
              <a:t>You</a:t>
            </a:r>
            <a:endParaRPr lang="en-AU" sz="3600" b="1" dirty="0"/>
          </a:p>
        </p:txBody>
      </p:sp>
      <p:pic>
        <p:nvPicPr>
          <p:cNvPr id="8" name="Picture 7">
            <a:extLst>
              <a:ext uri="{FF2B5EF4-FFF2-40B4-BE49-F238E27FC236}">
                <a16:creationId xmlns:a16="http://schemas.microsoft.com/office/drawing/2014/main" id="{9A5F3FE4-5C9B-4AC2-B8BD-F72C0AF0B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601" y="2389500"/>
            <a:ext cx="3321096" cy="3258637"/>
          </a:xfrm>
          <a:prstGeom prst="rect">
            <a:avLst/>
          </a:prstGeom>
        </p:spPr>
      </p:pic>
    </p:spTree>
    <p:extLst>
      <p:ext uri="{BB962C8B-B14F-4D97-AF65-F5344CB8AC3E}">
        <p14:creationId xmlns:p14="http://schemas.microsoft.com/office/powerpoint/2010/main" val="3312646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BC0105"/>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1" presetClass="emph" presetSubtype="2" fill="hold" nodeType="withEffect">
                                  <p:stCondLst>
                                    <p:cond delay="0"/>
                                  </p:stCondLst>
                                  <p:childTnLst>
                                    <p:animClr clrSpc="rgb" dir="cw">
                                      <p:cBhvr>
                                        <p:cTn id="22" dur="2000" fill="hold"/>
                                        <p:tgtEl>
                                          <p:spTgt spid="3"/>
                                        </p:tgtEl>
                                        <p:attrNameLst>
                                          <p:attrName>fillcolor</p:attrName>
                                        </p:attrNameLst>
                                      </p:cBhvr>
                                      <p:to>
                                        <a:srgbClr val="92D050"/>
                                      </p:to>
                                    </p:animClr>
                                    <p:set>
                                      <p:cBhvr>
                                        <p:cTn id="23" dur="2000" fill="hold"/>
                                        <p:tgtEl>
                                          <p:spTgt spid="3"/>
                                        </p:tgtEl>
                                        <p:attrNameLst>
                                          <p:attrName>fill.type</p:attrName>
                                        </p:attrNameLst>
                                      </p:cBhvr>
                                      <p:to>
                                        <p:strVal val="solid"/>
                                      </p:to>
                                    </p:set>
                                    <p:set>
                                      <p:cBhvr>
                                        <p:cTn id="24" dur="2000" fill="hold"/>
                                        <p:tgtEl>
                                          <p:spTgt spid="3"/>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6"/>
                                        </p:tgtEl>
                                        <p:attrNameLst>
                                          <p:attrName>fillcolor</p:attrName>
                                        </p:attrNameLst>
                                      </p:cBhvr>
                                      <p:to>
                                        <a:srgbClr val="BC0105"/>
                                      </p:to>
                                    </p:animClr>
                                    <p:set>
                                      <p:cBhvr>
                                        <p:cTn id="39" dur="2000" fill="hold"/>
                                        <p:tgtEl>
                                          <p:spTgt spid="6"/>
                                        </p:tgtEl>
                                        <p:attrNameLst>
                                          <p:attrName>fill.type</p:attrName>
                                        </p:attrNameLst>
                                      </p:cBhvr>
                                      <p:to>
                                        <p:strVal val="solid"/>
                                      </p:to>
                                    </p:set>
                                    <p:set>
                                      <p:cBhvr>
                                        <p:cTn id="40"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She</a:t>
            </a:r>
          </a:p>
        </p:txBody>
      </p:sp>
      <p:sp>
        <p:nvSpPr>
          <p:cNvPr id="21" name="Title 20"/>
          <p:cNvSpPr>
            <a:spLocks noGrp="1"/>
          </p:cNvSpPr>
          <p:nvPr>
            <p:ph type="title"/>
          </p:nvPr>
        </p:nvSpPr>
        <p:spPr>
          <a:xfrm>
            <a:off x="457198" y="681932"/>
            <a:ext cx="8220075" cy="994306"/>
          </a:xfrm>
        </p:spPr>
        <p:txBody>
          <a:bodyPr/>
          <a:lstStyle/>
          <a:p>
            <a:r>
              <a:rPr lang="en-GB" sz="3600" b="0" dirty="0">
                <a:latin typeface="+mn-lt"/>
              </a:rPr>
              <a:t>I have one son.               likes pizza.</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 name="Rectangle 1">
            <a:extLst>
              <a:ext uri="{FF2B5EF4-FFF2-40B4-BE49-F238E27FC236}">
                <a16:creationId xmlns:a16="http://schemas.microsoft.com/office/drawing/2014/main" id="{053ABF55-8701-44D5-A7EA-2E40A24657CB}"/>
              </a:ext>
            </a:extLst>
          </p:cNvPr>
          <p:cNvSpPr/>
          <p:nvPr/>
        </p:nvSpPr>
        <p:spPr>
          <a:xfrm>
            <a:off x="4085437" y="819782"/>
            <a:ext cx="1820411"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He</a:t>
            </a:r>
          </a:p>
        </p:txBody>
      </p:sp>
      <p:sp>
        <p:nvSpPr>
          <p:cNvPr id="4" name="TextBox 3">
            <a:extLst>
              <a:ext uri="{FF2B5EF4-FFF2-40B4-BE49-F238E27FC236}">
                <a16:creationId xmlns:a16="http://schemas.microsoft.com/office/drawing/2014/main" id="{5F155EDC-B050-4CA0-9E77-0A83D3DD8D56}"/>
              </a:ext>
            </a:extLst>
          </p:cNvPr>
          <p:cNvSpPr txBox="1"/>
          <p:nvPr/>
        </p:nvSpPr>
        <p:spPr>
          <a:xfrm>
            <a:off x="4085437" y="819782"/>
            <a:ext cx="1820411" cy="646331"/>
          </a:xfrm>
          <a:prstGeom prst="rect">
            <a:avLst/>
          </a:prstGeom>
          <a:noFill/>
        </p:spPr>
        <p:txBody>
          <a:bodyPr wrap="square" rtlCol="0">
            <a:spAutoFit/>
          </a:bodyPr>
          <a:lstStyle/>
          <a:p>
            <a:pPr algn="ctr"/>
            <a:r>
              <a:rPr lang="en-GB" sz="3600" b="1" dirty="0"/>
              <a:t>He</a:t>
            </a:r>
            <a:endParaRPr lang="en-AU" sz="3600" b="1" dirty="0"/>
          </a:p>
        </p:txBody>
      </p:sp>
      <p:pic>
        <p:nvPicPr>
          <p:cNvPr id="9" name="Picture 8">
            <a:extLst>
              <a:ext uri="{FF2B5EF4-FFF2-40B4-BE49-F238E27FC236}">
                <a16:creationId xmlns:a16="http://schemas.microsoft.com/office/drawing/2014/main" id="{75092296-3303-4E2B-948D-148AD7DC36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7005" y="1916506"/>
            <a:ext cx="2826728" cy="3988947"/>
          </a:xfrm>
          <a:prstGeom prst="rect">
            <a:avLst/>
          </a:prstGeom>
        </p:spPr>
      </p:pic>
    </p:spTree>
    <p:extLst>
      <p:ext uri="{BB962C8B-B14F-4D97-AF65-F5344CB8AC3E}">
        <p14:creationId xmlns:p14="http://schemas.microsoft.com/office/powerpoint/2010/main" val="27137853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3"/>
                                        </p:tgtEl>
                                        <p:attrNameLst>
                                          <p:attrName>fillcolor</p:attrName>
                                        </p:attrNameLst>
                                      </p:cBhvr>
                                      <p:to>
                                        <a:srgbClr val="BC0105"/>
                                      </p:to>
                                    </p:animClr>
                                    <p:set>
                                      <p:cBhvr>
                                        <p:cTn id="13" dur="2000" fill="hold"/>
                                        <p:tgtEl>
                                          <p:spTgt spid="3"/>
                                        </p:tgtEl>
                                        <p:attrNameLst>
                                          <p:attrName>fill.type</p:attrName>
                                        </p:attrNameLst>
                                      </p:cBhvr>
                                      <p:to>
                                        <p:strVal val="solid"/>
                                      </p:to>
                                    </p:set>
                                    <p:set>
                                      <p:cBhvr>
                                        <p:cTn id="14"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par>
                                <p:cTn id="24" presetID="1" presetClass="emph" presetSubtype="2" fill="hold" nodeType="withEffect">
                                  <p:stCondLst>
                                    <p:cond delay="0"/>
                                  </p:stCondLst>
                                  <p:childTnLst>
                                    <p:animClr clrSpc="rgb" dir="cw">
                                      <p:cBhvr>
                                        <p:cTn id="25" dur="2000" fill="hold"/>
                                        <p:tgtEl>
                                          <p:spTgt spid="7"/>
                                        </p:tgtEl>
                                        <p:attrNameLst>
                                          <p:attrName>fillcolor</p:attrName>
                                        </p:attrNameLst>
                                      </p:cBhvr>
                                      <p:to>
                                        <a:srgbClr val="BC0105"/>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par>
                                <p:cTn id="34" presetID="1" presetClass="emph" presetSubtype="2" fill="hold" nodeType="withEffect">
                                  <p:stCondLst>
                                    <p:cond delay="0"/>
                                  </p:stCondLst>
                                  <p:childTnLst>
                                    <p:animClr clrSpc="rgb" dir="cw">
                                      <p:cBhvr>
                                        <p:cTn id="35" dur="2000" fill="hold"/>
                                        <p:tgtEl>
                                          <p:spTgt spid="6"/>
                                        </p:tgtEl>
                                        <p:attrNameLst>
                                          <p:attrName>fillcolor</p:attrName>
                                        </p:attrNameLst>
                                      </p:cBhvr>
                                      <p:to>
                                        <a:srgbClr val="92D050"/>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par>
                                <p:cTn id="38" presetID="10" presetClass="entr" presetSubtype="0" fill="hold" grpId="0" nodeType="withEffect">
                                  <p:stCondLst>
                                    <p:cond delay="7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1" name="Title 20"/>
          <p:cNvSpPr>
            <a:spLocks noGrp="1"/>
          </p:cNvSpPr>
          <p:nvPr>
            <p:ph type="title"/>
          </p:nvPr>
        </p:nvSpPr>
        <p:spPr>
          <a:xfrm>
            <a:off x="457198" y="681932"/>
            <a:ext cx="8220075" cy="994306"/>
          </a:xfrm>
        </p:spPr>
        <p:txBody>
          <a:bodyPr/>
          <a:lstStyle/>
          <a:p>
            <a:pPr algn="ctr">
              <a:lnSpc>
                <a:spcPct val="100000"/>
              </a:lnSpc>
            </a:pPr>
            <a:r>
              <a:rPr lang="en-GB" sz="3600" b="0" dirty="0">
                <a:latin typeface="+mn-lt"/>
              </a:rPr>
              <a:t>My friend and I are so happy </a:t>
            </a:r>
            <a:br>
              <a:rPr lang="en-GB" sz="3600" b="0" dirty="0">
                <a:latin typeface="+mn-lt"/>
              </a:rPr>
            </a:br>
            <a:r>
              <a:rPr lang="en-GB" sz="3600" b="0" dirty="0">
                <a:latin typeface="+mn-lt"/>
              </a:rPr>
              <a:t>because           are going on holiday!</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we</a:t>
            </a:r>
          </a:p>
        </p:txBody>
      </p:sp>
      <p:sp>
        <p:nvSpPr>
          <p:cNvPr id="2" name="Rectangle 1">
            <a:extLst>
              <a:ext uri="{FF2B5EF4-FFF2-40B4-BE49-F238E27FC236}">
                <a16:creationId xmlns:a16="http://schemas.microsoft.com/office/drawing/2014/main" id="{053ABF55-8701-44D5-A7EA-2E40A24657CB}"/>
              </a:ext>
            </a:extLst>
          </p:cNvPr>
          <p:cNvSpPr/>
          <p:nvPr/>
        </p:nvSpPr>
        <p:spPr>
          <a:xfrm>
            <a:off x="2500478" y="1122145"/>
            <a:ext cx="1357420"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you</a:t>
            </a:r>
          </a:p>
        </p:txBody>
      </p:sp>
      <p:sp>
        <p:nvSpPr>
          <p:cNvPr id="4" name="TextBox 3">
            <a:extLst>
              <a:ext uri="{FF2B5EF4-FFF2-40B4-BE49-F238E27FC236}">
                <a16:creationId xmlns:a16="http://schemas.microsoft.com/office/drawing/2014/main" id="{5F155EDC-B050-4CA0-9E77-0A83D3DD8D56}"/>
              </a:ext>
            </a:extLst>
          </p:cNvPr>
          <p:cNvSpPr txBox="1"/>
          <p:nvPr/>
        </p:nvSpPr>
        <p:spPr>
          <a:xfrm>
            <a:off x="2500478" y="1122145"/>
            <a:ext cx="1357420" cy="646331"/>
          </a:xfrm>
          <a:prstGeom prst="rect">
            <a:avLst/>
          </a:prstGeom>
          <a:noFill/>
        </p:spPr>
        <p:txBody>
          <a:bodyPr wrap="square" rtlCol="0">
            <a:spAutoFit/>
          </a:bodyPr>
          <a:lstStyle/>
          <a:p>
            <a:pPr algn="ctr"/>
            <a:r>
              <a:rPr lang="en-GB" sz="3600" b="1" dirty="0"/>
              <a:t>we</a:t>
            </a:r>
            <a:endParaRPr lang="en-AU" sz="3600" b="1" dirty="0"/>
          </a:p>
        </p:txBody>
      </p:sp>
      <p:pic>
        <p:nvPicPr>
          <p:cNvPr id="8" name="Picture 7">
            <a:extLst>
              <a:ext uri="{FF2B5EF4-FFF2-40B4-BE49-F238E27FC236}">
                <a16:creationId xmlns:a16="http://schemas.microsoft.com/office/drawing/2014/main" id="{2DD418BF-3B53-45F7-B1C1-BE575FC768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403" y="2086435"/>
            <a:ext cx="2651862" cy="3757731"/>
          </a:xfrm>
          <a:prstGeom prst="rect">
            <a:avLst/>
          </a:prstGeom>
        </p:spPr>
      </p:pic>
    </p:spTree>
    <p:extLst>
      <p:ext uri="{BB962C8B-B14F-4D97-AF65-F5344CB8AC3E}">
        <p14:creationId xmlns:p14="http://schemas.microsoft.com/office/powerpoint/2010/main" val="3233817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3"/>
                                        </p:tgtEl>
                                        <p:attrNameLst>
                                          <p:attrName>fillcolor</p:attrName>
                                        </p:attrNameLst>
                                      </p:cBhvr>
                                      <p:to>
                                        <a:srgbClr val="BC0105"/>
                                      </p:to>
                                    </p:animClr>
                                    <p:set>
                                      <p:cBhvr>
                                        <p:cTn id="13" dur="2000" fill="hold"/>
                                        <p:tgtEl>
                                          <p:spTgt spid="3"/>
                                        </p:tgtEl>
                                        <p:attrNameLst>
                                          <p:attrName>fill.type</p:attrName>
                                        </p:attrNameLst>
                                      </p:cBhvr>
                                      <p:to>
                                        <p:strVal val="solid"/>
                                      </p:to>
                                    </p:set>
                                    <p:set>
                                      <p:cBhvr>
                                        <p:cTn id="14"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1" presetClass="emph" presetSubtype="2" fill="hold" nodeType="withEffect">
                                  <p:stCondLst>
                                    <p:cond delay="0"/>
                                  </p:stCondLst>
                                  <p:childTnLst>
                                    <p:animClr clrSpc="rgb" dir="cw">
                                      <p:cBhvr>
                                        <p:cTn id="22" dur="2000" fill="hold"/>
                                        <p:tgtEl>
                                          <p:spTgt spid="7"/>
                                        </p:tgtEl>
                                        <p:attrNameLst>
                                          <p:attrName>fillcolor</p:attrName>
                                        </p:attrNameLst>
                                      </p:cBhvr>
                                      <p:to>
                                        <a:srgbClr val="92D050"/>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6"/>
                                        </p:tgtEl>
                                        <p:attrNameLst>
                                          <p:attrName>fillcolor</p:attrName>
                                        </p:attrNameLst>
                                      </p:cBhvr>
                                      <p:to>
                                        <a:srgbClr val="BC0105"/>
                                      </p:to>
                                    </p:animClr>
                                    <p:set>
                                      <p:cBhvr>
                                        <p:cTn id="39" dur="2000" fill="hold"/>
                                        <p:tgtEl>
                                          <p:spTgt spid="6"/>
                                        </p:tgtEl>
                                        <p:attrNameLst>
                                          <p:attrName>fill.type</p:attrName>
                                        </p:attrNameLst>
                                      </p:cBhvr>
                                      <p:to>
                                        <p:strVal val="solid"/>
                                      </p:to>
                                    </p:set>
                                    <p:set>
                                      <p:cBhvr>
                                        <p:cTn id="40"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I</a:t>
            </a:r>
          </a:p>
        </p:txBody>
      </p:sp>
      <p:sp>
        <p:nvSpPr>
          <p:cNvPr id="21" name="Title 20"/>
          <p:cNvSpPr>
            <a:spLocks noGrp="1"/>
          </p:cNvSpPr>
          <p:nvPr>
            <p:ph type="title"/>
          </p:nvPr>
        </p:nvSpPr>
        <p:spPr>
          <a:xfrm>
            <a:off x="457198" y="681932"/>
            <a:ext cx="8220075" cy="994306"/>
          </a:xfrm>
        </p:spPr>
        <p:txBody>
          <a:bodyPr/>
          <a:lstStyle/>
          <a:p>
            <a:r>
              <a:rPr lang="en-GB" sz="3600" b="0" dirty="0">
                <a:latin typeface="+mn-lt"/>
              </a:rPr>
              <a:t>Hi Lucy! How are                ?</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 name="Rectangle 1">
            <a:extLst>
              <a:ext uri="{FF2B5EF4-FFF2-40B4-BE49-F238E27FC236}">
                <a16:creationId xmlns:a16="http://schemas.microsoft.com/office/drawing/2014/main" id="{053ABF55-8701-44D5-A7EA-2E40A24657CB}"/>
              </a:ext>
            </a:extLst>
          </p:cNvPr>
          <p:cNvSpPr/>
          <p:nvPr/>
        </p:nvSpPr>
        <p:spPr>
          <a:xfrm>
            <a:off x="5330763" y="845908"/>
            <a:ext cx="1820411"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you</a:t>
            </a:r>
          </a:p>
        </p:txBody>
      </p:sp>
      <p:sp>
        <p:nvSpPr>
          <p:cNvPr id="4" name="TextBox 3">
            <a:extLst>
              <a:ext uri="{FF2B5EF4-FFF2-40B4-BE49-F238E27FC236}">
                <a16:creationId xmlns:a16="http://schemas.microsoft.com/office/drawing/2014/main" id="{5F155EDC-B050-4CA0-9E77-0A83D3DD8D56}"/>
              </a:ext>
            </a:extLst>
          </p:cNvPr>
          <p:cNvSpPr txBox="1"/>
          <p:nvPr/>
        </p:nvSpPr>
        <p:spPr>
          <a:xfrm>
            <a:off x="5330763" y="845908"/>
            <a:ext cx="1820411" cy="646331"/>
          </a:xfrm>
          <a:prstGeom prst="rect">
            <a:avLst/>
          </a:prstGeom>
          <a:noFill/>
        </p:spPr>
        <p:txBody>
          <a:bodyPr wrap="square" rtlCol="0">
            <a:spAutoFit/>
          </a:bodyPr>
          <a:lstStyle/>
          <a:p>
            <a:pPr algn="ctr"/>
            <a:r>
              <a:rPr lang="en-GB" sz="3600" b="1" dirty="0"/>
              <a:t>you</a:t>
            </a:r>
            <a:endParaRPr lang="en-AU" sz="3600" b="1" dirty="0"/>
          </a:p>
        </p:txBody>
      </p:sp>
      <p:pic>
        <p:nvPicPr>
          <p:cNvPr id="8" name="Picture 7">
            <a:extLst>
              <a:ext uri="{FF2B5EF4-FFF2-40B4-BE49-F238E27FC236}">
                <a16:creationId xmlns:a16="http://schemas.microsoft.com/office/drawing/2014/main" id="{DCBDD006-52B5-4C9B-96E6-E3BAF63A44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9152" y="1919114"/>
            <a:ext cx="1771480" cy="4092978"/>
          </a:xfrm>
          <a:prstGeom prst="rect">
            <a:avLst/>
          </a:prstGeom>
        </p:spPr>
      </p:pic>
    </p:spTree>
    <p:extLst>
      <p:ext uri="{BB962C8B-B14F-4D97-AF65-F5344CB8AC3E}">
        <p14:creationId xmlns:p14="http://schemas.microsoft.com/office/powerpoint/2010/main" val="1826675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3"/>
                                        </p:tgtEl>
                                        <p:attrNameLst>
                                          <p:attrName>fillcolor</p:attrName>
                                        </p:attrNameLst>
                                      </p:cBhvr>
                                      <p:to>
                                        <a:srgbClr val="BC0105"/>
                                      </p:to>
                                    </p:animClr>
                                    <p:set>
                                      <p:cBhvr>
                                        <p:cTn id="13" dur="2000" fill="hold"/>
                                        <p:tgtEl>
                                          <p:spTgt spid="3"/>
                                        </p:tgtEl>
                                        <p:attrNameLst>
                                          <p:attrName>fill.type</p:attrName>
                                        </p:attrNameLst>
                                      </p:cBhvr>
                                      <p:to>
                                        <p:strVal val="solid"/>
                                      </p:to>
                                    </p:set>
                                    <p:set>
                                      <p:cBhvr>
                                        <p:cTn id="14"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par>
                                <p:cTn id="24" presetID="1" presetClass="emph" presetSubtype="2" fill="hold" nodeType="withEffect">
                                  <p:stCondLst>
                                    <p:cond delay="0"/>
                                  </p:stCondLst>
                                  <p:childTnLst>
                                    <p:animClr clrSpc="rgb" dir="cw">
                                      <p:cBhvr>
                                        <p:cTn id="25" dur="2000" fill="hold"/>
                                        <p:tgtEl>
                                          <p:spTgt spid="7"/>
                                        </p:tgtEl>
                                        <p:attrNameLst>
                                          <p:attrName>fillcolor</p:attrName>
                                        </p:attrNameLst>
                                      </p:cBhvr>
                                      <p:to>
                                        <a:srgbClr val="BC0105"/>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par>
                                <p:cTn id="34" presetID="1" presetClass="emph" presetSubtype="2" fill="hold" nodeType="withEffect">
                                  <p:stCondLst>
                                    <p:cond delay="0"/>
                                  </p:stCondLst>
                                  <p:childTnLst>
                                    <p:animClr clrSpc="rgb" dir="cw">
                                      <p:cBhvr>
                                        <p:cTn id="35" dur="2000" fill="hold"/>
                                        <p:tgtEl>
                                          <p:spTgt spid="6"/>
                                        </p:tgtEl>
                                        <p:attrNameLst>
                                          <p:attrName>fillcolor</p:attrName>
                                        </p:attrNameLst>
                                      </p:cBhvr>
                                      <p:to>
                                        <a:srgbClr val="92D050"/>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par>
                                <p:cTn id="38" presetID="10" presetClass="entr" presetSubtype="0" fill="hold" grpId="0" nodeType="withEffect">
                                  <p:stCondLst>
                                    <p:cond delay="7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she</a:t>
            </a:r>
          </a:p>
        </p:txBody>
      </p:sp>
      <p:sp>
        <p:nvSpPr>
          <p:cNvPr id="21" name="Title 20"/>
          <p:cNvSpPr>
            <a:spLocks noGrp="1"/>
          </p:cNvSpPr>
          <p:nvPr>
            <p:ph type="title"/>
          </p:nvPr>
        </p:nvSpPr>
        <p:spPr>
          <a:xfrm>
            <a:off x="457198" y="681932"/>
            <a:ext cx="8220075" cy="994306"/>
          </a:xfrm>
        </p:spPr>
        <p:txBody>
          <a:bodyPr/>
          <a:lstStyle/>
          <a:p>
            <a:pPr algn="ctr">
              <a:lnSpc>
                <a:spcPct val="100000"/>
              </a:lnSpc>
            </a:pPr>
            <a:r>
              <a:rPr lang="en-GB" sz="3600" b="0" dirty="0">
                <a:latin typeface="+mn-lt"/>
              </a:rPr>
              <a:t>My sister is studying all day because </a:t>
            </a:r>
            <a:br>
              <a:rPr lang="en-GB" sz="3600" b="0" dirty="0">
                <a:latin typeface="+mn-lt"/>
              </a:rPr>
            </a:br>
            <a:r>
              <a:rPr lang="en-GB" sz="3600" b="0" dirty="0">
                <a:latin typeface="+mn-lt"/>
              </a:rPr>
              <a:t>            has an exam tomorrow.</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 name="Rectangle 1">
            <a:extLst>
              <a:ext uri="{FF2B5EF4-FFF2-40B4-BE49-F238E27FC236}">
                <a16:creationId xmlns:a16="http://schemas.microsoft.com/office/drawing/2014/main" id="{053ABF55-8701-44D5-A7EA-2E40A24657CB}"/>
              </a:ext>
            </a:extLst>
          </p:cNvPr>
          <p:cNvSpPr/>
          <p:nvPr/>
        </p:nvSpPr>
        <p:spPr>
          <a:xfrm>
            <a:off x="1552522" y="1144599"/>
            <a:ext cx="1357420"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we</a:t>
            </a:r>
          </a:p>
        </p:txBody>
      </p:sp>
      <p:sp>
        <p:nvSpPr>
          <p:cNvPr id="4" name="TextBox 3">
            <a:extLst>
              <a:ext uri="{FF2B5EF4-FFF2-40B4-BE49-F238E27FC236}">
                <a16:creationId xmlns:a16="http://schemas.microsoft.com/office/drawing/2014/main" id="{5F155EDC-B050-4CA0-9E77-0A83D3DD8D56}"/>
              </a:ext>
            </a:extLst>
          </p:cNvPr>
          <p:cNvSpPr txBox="1"/>
          <p:nvPr/>
        </p:nvSpPr>
        <p:spPr>
          <a:xfrm>
            <a:off x="1552522" y="1144599"/>
            <a:ext cx="1357420" cy="646331"/>
          </a:xfrm>
          <a:prstGeom prst="rect">
            <a:avLst/>
          </a:prstGeom>
          <a:noFill/>
        </p:spPr>
        <p:txBody>
          <a:bodyPr wrap="square" rtlCol="0">
            <a:spAutoFit/>
          </a:bodyPr>
          <a:lstStyle/>
          <a:p>
            <a:pPr algn="ctr"/>
            <a:r>
              <a:rPr lang="en-GB" sz="3600" b="1" dirty="0"/>
              <a:t>she</a:t>
            </a:r>
            <a:endParaRPr lang="en-AU" sz="3600" b="1" dirty="0"/>
          </a:p>
        </p:txBody>
      </p:sp>
      <p:pic>
        <p:nvPicPr>
          <p:cNvPr id="8" name="Picture 7">
            <a:extLst>
              <a:ext uri="{FF2B5EF4-FFF2-40B4-BE49-F238E27FC236}">
                <a16:creationId xmlns:a16="http://schemas.microsoft.com/office/drawing/2014/main" id="{0203503E-E162-480B-8F58-A1805BC07B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2618" y="2492355"/>
            <a:ext cx="3051115" cy="2915174"/>
          </a:xfrm>
          <a:prstGeom prst="rect">
            <a:avLst/>
          </a:prstGeom>
        </p:spPr>
      </p:pic>
    </p:spTree>
    <p:extLst>
      <p:ext uri="{BB962C8B-B14F-4D97-AF65-F5344CB8AC3E}">
        <p14:creationId xmlns:p14="http://schemas.microsoft.com/office/powerpoint/2010/main" val="3229101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BC0105"/>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1" presetClass="emph" presetSubtype="2" fill="hold" nodeType="withEffect">
                                  <p:stCondLst>
                                    <p:cond delay="0"/>
                                  </p:stCondLst>
                                  <p:childTnLst>
                                    <p:animClr clrSpc="rgb" dir="cw">
                                      <p:cBhvr>
                                        <p:cTn id="22" dur="2000" fill="hold"/>
                                        <p:tgtEl>
                                          <p:spTgt spid="3"/>
                                        </p:tgtEl>
                                        <p:attrNameLst>
                                          <p:attrName>fillcolor</p:attrName>
                                        </p:attrNameLst>
                                      </p:cBhvr>
                                      <p:to>
                                        <a:srgbClr val="92D050"/>
                                      </p:to>
                                    </p:animClr>
                                    <p:set>
                                      <p:cBhvr>
                                        <p:cTn id="23" dur="2000" fill="hold"/>
                                        <p:tgtEl>
                                          <p:spTgt spid="3"/>
                                        </p:tgtEl>
                                        <p:attrNameLst>
                                          <p:attrName>fill.type</p:attrName>
                                        </p:attrNameLst>
                                      </p:cBhvr>
                                      <p:to>
                                        <p:strVal val="solid"/>
                                      </p:to>
                                    </p:set>
                                    <p:set>
                                      <p:cBhvr>
                                        <p:cTn id="24" dur="2000" fill="hold"/>
                                        <p:tgtEl>
                                          <p:spTgt spid="3"/>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6"/>
                                        </p:tgtEl>
                                        <p:attrNameLst>
                                          <p:attrName>fillcolor</p:attrName>
                                        </p:attrNameLst>
                                      </p:cBhvr>
                                      <p:to>
                                        <a:srgbClr val="BC0105"/>
                                      </p:to>
                                    </p:animClr>
                                    <p:set>
                                      <p:cBhvr>
                                        <p:cTn id="39" dur="2000" fill="hold"/>
                                        <p:tgtEl>
                                          <p:spTgt spid="6"/>
                                        </p:tgtEl>
                                        <p:attrNameLst>
                                          <p:attrName>fill.type</p:attrName>
                                        </p:attrNameLst>
                                      </p:cBhvr>
                                      <p:to>
                                        <p:strVal val="solid"/>
                                      </p:to>
                                    </p:set>
                                    <p:set>
                                      <p:cBhvr>
                                        <p:cTn id="40"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He</a:t>
            </a:r>
          </a:p>
        </p:txBody>
      </p:sp>
      <p:sp>
        <p:nvSpPr>
          <p:cNvPr id="21" name="Title 20"/>
          <p:cNvSpPr>
            <a:spLocks noGrp="1"/>
          </p:cNvSpPr>
          <p:nvPr>
            <p:ph type="title"/>
          </p:nvPr>
        </p:nvSpPr>
        <p:spPr>
          <a:xfrm>
            <a:off x="457198" y="681932"/>
            <a:ext cx="8220075" cy="994306"/>
          </a:xfrm>
        </p:spPr>
        <p:txBody>
          <a:bodyPr/>
          <a:lstStyle/>
          <a:p>
            <a:r>
              <a:rPr lang="en-GB" sz="3600" b="0" dirty="0">
                <a:latin typeface="+mn-lt"/>
              </a:rPr>
              <a:t>          is the best book I’ve ever read!</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 name="Rectangle 1">
            <a:extLst>
              <a:ext uri="{FF2B5EF4-FFF2-40B4-BE49-F238E27FC236}">
                <a16:creationId xmlns:a16="http://schemas.microsoft.com/office/drawing/2014/main" id="{053ABF55-8701-44D5-A7EA-2E40A24657CB}"/>
              </a:ext>
            </a:extLst>
          </p:cNvPr>
          <p:cNvSpPr/>
          <p:nvPr/>
        </p:nvSpPr>
        <p:spPr>
          <a:xfrm>
            <a:off x="783931" y="844752"/>
            <a:ext cx="1346874"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It</a:t>
            </a:r>
          </a:p>
        </p:txBody>
      </p:sp>
      <p:sp>
        <p:nvSpPr>
          <p:cNvPr id="4" name="TextBox 3">
            <a:extLst>
              <a:ext uri="{FF2B5EF4-FFF2-40B4-BE49-F238E27FC236}">
                <a16:creationId xmlns:a16="http://schemas.microsoft.com/office/drawing/2014/main" id="{5F155EDC-B050-4CA0-9E77-0A83D3DD8D56}"/>
              </a:ext>
            </a:extLst>
          </p:cNvPr>
          <p:cNvSpPr txBox="1"/>
          <p:nvPr/>
        </p:nvSpPr>
        <p:spPr>
          <a:xfrm>
            <a:off x="783931" y="844752"/>
            <a:ext cx="1346874" cy="646331"/>
          </a:xfrm>
          <a:prstGeom prst="rect">
            <a:avLst/>
          </a:prstGeom>
          <a:noFill/>
        </p:spPr>
        <p:txBody>
          <a:bodyPr wrap="square" rtlCol="0">
            <a:spAutoFit/>
          </a:bodyPr>
          <a:lstStyle/>
          <a:p>
            <a:pPr algn="ctr"/>
            <a:r>
              <a:rPr lang="en-GB" sz="3600" b="1" dirty="0"/>
              <a:t>It</a:t>
            </a:r>
            <a:endParaRPr lang="en-AU" sz="3600" b="1" dirty="0"/>
          </a:p>
        </p:txBody>
      </p:sp>
      <p:pic>
        <p:nvPicPr>
          <p:cNvPr id="8" name="Picture 7">
            <a:extLst>
              <a:ext uri="{FF2B5EF4-FFF2-40B4-BE49-F238E27FC236}">
                <a16:creationId xmlns:a16="http://schemas.microsoft.com/office/drawing/2014/main" id="{08F8226A-DC50-4665-ADC6-8643340005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4224" y="2084248"/>
            <a:ext cx="2400966" cy="3563889"/>
          </a:xfrm>
          <a:prstGeom prst="rect">
            <a:avLst/>
          </a:prstGeom>
        </p:spPr>
      </p:pic>
    </p:spTree>
    <p:extLst>
      <p:ext uri="{BB962C8B-B14F-4D97-AF65-F5344CB8AC3E}">
        <p14:creationId xmlns:p14="http://schemas.microsoft.com/office/powerpoint/2010/main" val="10887486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3"/>
                                        </p:tgtEl>
                                        <p:attrNameLst>
                                          <p:attrName>fillcolor</p:attrName>
                                        </p:attrNameLst>
                                      </p:cBhvr>
                                      <p:to>
                                        <a:srgbClr val="BC0105"/>
                                      </p:to>
                                    </p:animClr>
                                    <p:set>
                                      <p:cBhvr>
                                        <p:cTn id="13" dur="2000" fill="hold"/>
                                        <p:tgtEl>
                                          <p:spTgt spid="3"/>
                                        </p:tgtEl>
                                        <p:attrNameLst>
                                          <p:attrName>fill.type</p:attrName>
                                        </p:attrNameLst>
                                      </p:cBhvr>
                                      <p:to>
                                        <p:strVal val="solid"/>
                                      </p:to>
                                    </p:set>
                                    <p:set>
                                      <p:cBhvr>
                                        <p:cTn id="14"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par>
                                <p:cTn id="24" presetID="1" presetClass="emph" presetSubtype="2" fill="hold" nodeType="withEffect">
                                  <p:stCondLst>
                                    <p:cond delay="0"/>
                                  </p:stCondLst>
                                  <p:childTnLst>
                                    <p:animClr clrSpc="rgb" dir="cw">
                                      <p:cBhvr>
                                        <p:cTn id="25" dur="2000" fill="hold"/>
                                        <p:tgtEl>
                                          <p:spTgt spid="7"/>
                                        </p:tgtEl>
                                        <p:attrNameLst>
                                          <p:attrName>fillcolor</p:attrName>
                                        </p:attrNameLst>
                                      </p:cBhvr>
                                      <p:to>
                                        <a:srgbClr val="BC0105"/>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cTn>
                              </p:par>
                              <p:par>
                                <p:cTn id="34" presetID="1" presetClass="emph" presetSubtype="2" fill="hold" nodeType="withEffect">
                                  <p:stCondLst>
                                    <p:cond delay="0"/>
                                  </p:stCondLst>
                                  <p:childTnLst>
                                    <p:animClr clrSpc="rgb" dir="cw">
                                      <p:cBhvr>
                                        <p:cTn id="35" dur="2000" fill="hold"/>
                                        <p:tgtEl>
                                          <p:spTgt spid="6"/>
                                        </p:tgtEl>
                                        <p:attrNameLst>
                                          <p:attrName>fillcolor</p:attrName>
                                        </p:attrNameLst>
                                      </p:cBhvr>
                                      <p:to>
                                        <a:srgbClr val="92D050"/>
                                      </p:to>
                                    </p:animClr>
                                    <p:set>
                                      <p:cBhvr>
                                        <p:cTn id="36" dur="2000" fill="hold"/>
                                        <p:tgtEl>
                                          <p:spTgt spid="6"/>
                                        </p:tgtEl>
                                        <p:attrNameLst>
                                          <p:attrName>fill.type</p:attrName>
                                        </p:attrNameLst>
                                      </p:cBhvr>
                                      <p:to>
                                        <p:strVal val="solid"/>
                                      </p:to>
                                    </p:set>
                                    <p:set>
                                      <p:cBhvr>
                                        <p:cTn id="37" dur="2000" fill="hold"/>
                                        <p:tgtEl>
                                          <p:spTgt spid="6"/>
                                        </p:tgtEl>
                                        <p:attrNameLst>
                                          <p:attrName>fill.on</p:attrName>
                                        </p:attrNameLst>
                                      </p:cBhvr>
                                      <p:to>
                                        <p:strVal val="true"/>
                                      </p:to>
                                    </p:set>
                                  </p:childTnLst>
                                </p:cTn>
                              </p:par>
                              <p:par>
                                <p:cTn id="38" presetID="10" presetClass="entr" presetSubtype="0" fill="hold" grpId="0" nodeType="withEffect">
                                  <p:stCondLst>
                                    <p:cond delay="7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nextCondLst>
                <p:cond evt="onClick" delay="0">
                  <p:tgtEl>
                    <p:spTgt spid="6"/>
                  </p:tgtEl>
                </p:cond>
              </p:nextCondLst>
            </p:seq>
          </p:childTnLst>
        </p:cTn>
      </p:par>
    </p:tnLst>
    <p:bldLst>
      <p:bldP spid="3" grpId="0" animBg="1"/>
      <p:bldP spid="7" grpId="0" animBg="1"/>
      <p:bldP spid="6"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We</a:t>
            </a:r>
          </a:p>
        </p:txBody>
      </p:sp>
      <p:sp>
        <p:nvSpPr>
          <p:cNvPr id="21" name="Title 20"/>
          <p:cNvSpPr>
            <a:spLocks noGrp="1"/>
          </p:cNvSpPr>
          <p:nvPr>
            <p:ph type="title"/>
          </p:nvPr>
        </p:nvSpPr>
        <p:spPr>
          <a:xfrm>
            <a:off x="457198" y="681932"/>
            <a:ext cx="8220075" cy="994306"/>
          </a:xfrm>
        </p:spPr>
        <p:txBody>
          <a:bodyPr/>
          <a:lstStyle/>
          <a:p>
            <a:pPr algn="ctr">
              <a:lnSpc>
                <a:spcPct val="100000"/>
              </a:lnSpc>
            </a:pPr>
            <a:r>
              <a:rPr lang="en-GB" sz="3600" b="0" dirty="0">
                <a:latin typeface="+mn-lt"/>
              </a:rPr>
              <a:t>Where are my toys?             are </a:t>
            </a:r>
            <a:br>
              <a:rPr lang="en-GB" sz="3600" b="0" dirty="0">
                <a:latin typeface="+mn-lt"/>
              </a:rPr>
            </a:br>
            <a:r>
              <a:rPr lang="en-GB" sz="3600" b="0" dirty="0">
                <a:latin typeface="+mn-lt"/>
              </a:rPr>
              <a:t>in the garden.</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They</a:t>
            </a:r>
          </a:p>
        </p:txBody>
      </p:sp>
      <p:sp>
        <p:nvSpPr>
          <p:cNvPr id="2" name="Rectangle 1">
            <a:extLst>
              <a:ext uri="{FF2B5EF4-FFF2-40B4-BE49-F238E27FC236}">
                <a16:creationId xmlns:a16="http://schemas.microsoft.com/office/drawing/2014/main" id="{053ABF55-8701-44D5-A7EA-2E40A24657CB}"/>
              </a:ext>
            </a:extLst>
          </p:cNvPr>
          <p:cNvSpPr/>
          <p:nvPr/>
        </p:nvSpPr>
        <p:spPr>
          <a:xfrm>
            <a:off x="5612794" y="574147"/>
            <a:ext cx="1357420"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It</a:t>
            </a:r>
          </a:p>
        </p:txBody>
      </p:sp>
      <p:sp>
        <p:nvSpPr>
          <p:cNvPr id="4" name="TextBox 3">
            <a:extLst>
              <a:ext uri="{FF2B5EF4-FFF2-40B4-BE49-F238E27FC236}">
                <a16:creationId xmlns:a16="http://schemas.microsoft.com/office/drawing/2014/main" id="{5F155EDC-B050-4CA0-9E77-0A83D3DD8D56}"/>
              </a:ext>
            </a:extLst>
          </p:cNvPr>
          <p:cNvSpPr txBox="1"/>
          <p:nvPr/>
        </p:nvSpPr>
        <p:spPr>
          <a:xfrm>
            <a:off x="5612794" y="574147"/>
            <a:ext cx="1357420" cy="646331"/>
          </a:xfrm>
          <a:prstGeom prst="rect">
            <a:avLst/>
          </a:prstGeom>
          <a:noFill/>
        </p:spPr>
        <p:txBody>
          <a:bodyPr wrap="square" rtlCol="0">
            <a:spAutoFit/>
          </a:bodyPr>
          <a:lstStyle/>
          <a:p>
            <a:pPr algn="ctr"/>
            <a:r>
              <a:rPr lang="en-GB" sz="3600" b="1" dirty="0"/>
              <a:t>They</a:t>
            </a:r>
            <a:endParaRPr lang="en-AU" sz="3600" b="1" dirty="0"/>
          </a:p>
        </p:txBody>
      </p:sp>
      <p:pic>
        <p:nvPicPr>
          <p:cNvPr id="8" name="Picture 7">
            <a:extLst>
              <a:ext uri="{FF2B5EF4-FFF2-40B4-BE49-F238E27FC236}">
                <a16:creationId xmlns:a16="http://schemas.microsoft.com/office/drawing/2014/main" id="{C5ACC679-96BB-4774-890B-C76718165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397" y="3073790"/>
            <a:ext cx="3117592" cy="1973599"/>
          </a:xfrm>
          <a:prstGeom prst="rect">
            <a:avLst/>
          </a:prstGeom>
        </p:spPr>
      </p:pic>
      <p:pic>
        <p:nvPicPr>
          <p:cNvPr id="10" name="Picture 9">
            <a:extLst>
              <a:ext uri="{FF2B5EF4-FFF2-40B4-BE49-F238E27FC236}">
                <a16:creationId xmlns:a16="http://schemas.microsoft.com/office/drawing/2014/main" id="{9FD4A869-88C7-4107-9642-140FD24EF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02159" flipH="1">
            <a:off x="6799613" y="3386324"/>
            <a:ext cx="779530" cy="1348530"/>
          </a:xfrm>
          <a:prstGeom prst="rect">
            <a:avLst/>
          </a:prstGeom>
        </p:spPr>
      </p:pic>
      <p:pic>
        <p:nvPicPr>
          <p:cNvPr id="12" name="Picture 11">
            <a:extLst>
              <a:ext uri="{FF2B5EF4-FFF2-40B4-BE49-F238E27FC236}">
                <a16:creationId xmlns:a16="http://schemas.microsoft.com/office/drawing/2014/main" id="{78A547A8-0C7E-4B7B-9E6B-CDCCD68C62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5242" y="3293594"/>
            <a:ext cx="1200267" cy="852110"/>
          </a:xfrm>
          <a:prstGeom prst="rect">
            <a:avLst/>
          </a:prstGeom>
        </p:spPr>
      </p:pic>
    </p:spTree>
    <p:extLst>
      <p:ext uri="{BB962C8B-B14F-4D97-AF65-F5344CB8AC3E}">
        <p14:creationId xmlns:p14="http://schemas.microsoft.com/office/powerpoint/2010/main" val="3652225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6"/>
                                        </p:tgtEl>
                                        <p:attrNameLst>
                                          <p:attrName>fillcolor</p:attrName>
                                        </p:attrNameLst>
                                      </p:cBhvr>
                                      <p:to>
                                        <a:srgbClr val="BC0105"/>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1" presetClass="emph" presetSubtype="2" fill="hold" nodeType="withEffect">
                                  <p:stCondLst>
                                    <p:cond delay="0"/>
                                  </p:stCondLst>
                                  <p:childTnLst>
                                    <p:animClr clrSpc="rgb" dir="cw">
                                      <p:cBhvr>
                                        <p:cTn id="22" dur="2000" fill="hold"/>
                                        <p:tgtEl>
                                          <p:spTgt spid="7"/>
                                        </p:tgtEl>
                                        <p:attrNameLst>
                                          <p:attrName>fillcolor</p:attrName>
                                        </p:attrNameLst>
                                      </p:cBhvr>
                                      <p:to>
                                        <a:srgbClr val="92D050"/>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3"/>
                                        </p:tgtEl>
                                        <p:attrNameLst>
                                          <p:attrName>fillcolor</p:attrName>
                                        </p:attrNameLst>
                                      </p:cBhvr>
                                      <p:to>
                                        <a:srgbClr val="BC0105"/>
                                      </p:to>
                                    </p:animClr>
                                    <p:set>
                                      <p:cBhvr>
                                        <p:cTn id="39" dur="2000" fill="hold"/>
                                        <p:tgtEl>
                                          <p:spTgt spid="3"/>
                                        </p:tgtEl>
                                        <p:attrNameLst>
                                          <p:attrName>fill.type</p:attrName>
                                        </p:attrNameLst>
                                      </p:cBhvr>
                                      <p:to>
                                        <p:strVal val="solid"/>
                                      </p:to>
                                    </p:set>
                                    <p:set>
                                      <p:cBhvr>
                                        <p:cTn id="40"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3" grpId="0" animBg="1"/>
      <p:bldP spid="7" grpId="0" animBg="1"/>
      <p:bldP spid="6"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swer 1"/>
          <p:cNvSpPr/>
          <p:nvPr/>
        </p:nvSpPr>
        <p:spPr>
          <a:xfrm>
            <a:off x="1200267" y="2251747"/>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She</a:t>
            </a:r>
          </a:p>
        </p:txBody>
      </p:sp>
      <p:sp>
        <p:nvSpPr>
          <p:cNvPr id="21" name="Title 20"/>
          <p:cNvSpPr>
            <a:spLocks noGrp="1"/>
          </p:cNvSpPr>
          <p:nvPr>
            <p:ph type="title"/>
          </p:nvPr>
        </p:nvSpPr>
        <p:spPr>
          <a:xfrm>
            <a:off x="457198" y="681932"/>
            <a:ext cx="8220075" cy="994306"/>
          </a:xfrm>
        </p:spPr>
        <p:txBody>
          <a:bodyPr/>
          <a:lstStyle/>
          <a:p>
            <a:pPr algn="ctr">
              <a:lnSpc>
                <a:spcPct val="120000"/>
              </a:lnSpc>
              <a:spcAft>
                <a:spcPts val="600"/>
              </a:spcAft>
            </a:pPr>
            <a:r>
              <a:rPr lang="en-GB" sz="3600" b="0" dirty="0">
                <a:latin typeface="+mn-lt"/>
              </a:rPr>
              <a:t>My grandfather loves sailing.</a:t>
            </a:r>
            <a:br>
              <a:rPr lang="en-GB" sz="3600" b="0" dirty="0">
                <a:latin typeface="+mn-lt"/>
              </a:rPr>
            </a:br>
            <a:r>
              <a:rPr lang="en-GB" sz="3600" b="0" dirty="0">
                <a:latin typeface="+mn-lt"/>
              </a:rPr>
              <a:t>            lives on a boat.</a:t>
            </a:r>
          </a:p>
        </p:txBody>
      </p:sp>
      <p:sp>
        <p:nvSpPr>
          <p:cNvPr id="7" name="Answer 3">
            <a:extLst>
              <a:ext uri="{FF2B5EF4-FFF2-40B4-BE49-F238E27FC236}">
                <a16:creationId xmlns:a16="http://schemas.microsoft.com/office/drawing/2014/main" id="{7271B336-6BC8-4A9B-8B19-429283697A9D}"/>
              </a:ext>
            </a:extLst>
          </p:cNvPr>
          <p:cNvSpPr/>
          <p:nvPr/>
        </p:nvSpPr>
        <p:spPr>
          <a:xfrm>
            <a:off x="1200267" y="4876030"/>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He</a:t>
            </a:r>
          </a:p>
        </p:txBody>
      </p:sp>
      <p:sp>
        <p:nvSpPr>
          <p:cNvPr id="2" name="Rectangle 1">
            <a:extLst>
              <a:ext uri="{FF2B5EF4-FFF2-40B4-BE49-F238E27FC236}">
                <a16:creationId xmlns:a16="http://schemas.microsoft.com/office/drawing/2014/main" id="{053ABF55-8701-44D5-A7EA-2E40A24657CB}"/>
              </a:ext>
            </a:extLst>
          </p:cNvPr>
          <p:cNvSpPr/>
          <p:nvPr/>
        </p:nvSpPr>
        <p:spPr>
          <a:xfrm>
            <a:off x="2516697" y="1235030"/>
            <a:ext cx="1282478" cy="629174"/>
          </a:xfrm>
          <a:prstGeom prst="rect">
            <a:avLst/>
          </a:prstGeom>
          <a:solidFill>
            <a:schemeClr val="bg1"/>
          </a:solid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Answer 2 BG">
            <a:extLst>
              <a:ext uri="{FF2B5EF4-FFF2-40B4-BE49-F238E27FC236}">
                <a16:creationId xmlns:a16="http://schemas.microsoft.com/office/drawing/2014/main" id="{3AC0E5A8-C3F1-4203-B98D-5216FECA6074}"/>
              </a:ext>
            </a:extLst>
          </p:cNvPr>
          <p:cNvSpPr/>
          <p:nvPr/>
        </p:nvSpPr>
        <p:spPr>
          <a:xfrm>
            <a:off x="1200267" y="3563889"/>
            <a:ext cx="318717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dirty="0"/>
              <a:t>We</a:t>
            </a:r>
          </a:p>
        </p:txBody>
      </p:sp>
      <p:sp>
        <p:nvSpPr>
          <p:cNvPr id="4" name="TextBox 3">
            <a:extLst>
              <a:ext uri="{FF2B5EF4-FFF2-40B4-BE49-F238E27FC236}">
                <a16:creationId xmlns:a16="http://schemas.microsoft.com/office/drawing/2014/main" id="{5F155EDC-B050-4CA0-9E77-0A83D3DD8D56}"/>
              </a:ext>
            </a:extLst>
          </p:cNvPr>
          <p:cNvSpPr txBox="1"/>
          <p:nvPr/>
        </p:nvSpPr>
        <p:spPr>
          <a:xfrm>
            <a:off x="2516697" y="1235030"/>
            <a:ext cx="1282478" cy="646331"/>
          </a:xfrm>
          <a:prstGeom prst="rect">
            <a:avLst/>
          </a:prstGeom>
          <a:noFill/>
        </p:spPr>
        <p:txBody>
          <a:bodyPr wrap="square" rtlCol="0">
            <a:spAutoFit/>
          </a:bodyPr>
          <a:lstStyle/>
          <a:p>
            <a:pPr algn="ctr"/>
            <a:r>
              <a:rPr lang="en-GB" sz="3600" b="1" dirty="0"/>
              <a:t>He</a:t>
            </a:r>
            <a:endParaRPr lang="en-AU" sz="3600" b="1" dirty="0"/>
          </a:p>
        </p:txBody>
      </p:sp>
      <p:pic>
        <p:nvPicPr>
          <p:cNvPr id="8" name="Picture 7">
            <a:extLst>
              <a:ext uri="{FF2B5EF4-FFF2-40B4-BE49-F238E27FC236}">
                <a16:creationId xmlns:a16="http://schemas.microsoft.com/office/drawing/2014/main" id="{5A48F75B-220F-4C9A-85FE-C6A553E1A1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6560" y="2468342"/>
            <a:ext cx="3802498" cy="2579833"/>
          </a:xfrm>
          <a:prstGeom prst="rect">
            <a:avLst/>
          </a:prstGeom>
        </p:spPr>
      </p:pic>
    </p:spTree>
    <p:extLst>
      <p:ext uri="{BB962C8B-B14F-4D97-AF65-F5344CB8AC3E}">
        <p14:creationId xmlns:p14="http://schemas.microsoft.com/office/powerpoint/2010/main" val="5724462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1" presetClass="emph" presetSubtype="2" fill="hold" nodeType="withEffect">
                                  <p:stCondLst>
                                    <p:cond delay="0"/>
                                  </p:stCondLst>
                                  <p:childTnLst>
                                    <p:animClr clrSpc="rgb" dir="cw">
                                      <p:cBhvr>
                                        <p:cTn id="12" dur="2000" fill="hold"/>
                                        <p:tgtEl>
                                          <p:spTgt spid="6"/>
                                        </p:tgtEl>
                                        <p:attrNameLst>
                                          <p:attrName>fillcolor</p:attrName>
                                        </p:attrNameLst>
                                      </p:cBhvr>
                                      <p:to>
                                        <a:srgbClr val="BC0105"/>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1" presetClass="emph" presetSubtype="2" fill="hold" nodeType="withEffect">
                                  <p:stCondLst>
                                    <p:cond delay="0"/>
                                  </p:stCondLst>
                                  <p:childTnLst>
                                    <p:animClr clrSpc="rgb" dir="cw">
                                      <p:cBhvr>
                                        <p:cTn id="22" dur="2000" fill="hold"/>
                                        <p:tgtEl>
                                          <p:spTgt spid="7"/>
                                        </p:tgtEl>
                                        <p:attrNameLst>
                                          <p:attrName>fillcolor</p:attrName>
                                        </p:attrNameLst>
                                      </p:cBhvr>
                                      <p:to>
                                        <a:srgbClr val="92D050"/>
                                      </p:to>
                                    </p:animClr>
                                    <p:set>
                                      <p:cBhvr>
                                        <p:cTn id="23" dur="2000" fill="hold"/>
                                        <p:tgtEl>
                                          <p:spTgt spid="7"/>
                                        </p:tgtEl>
                                        <p:attrNameLst>
                                          <p:attrName>fill.type</p:attrName>
                                        </p:attrNameLst>
                                      </p:cBhvr>
                                      <p:to>
                                        <p:strVal val="solid"/>
                                      </p:to>
                                    </p:set>
                                    <p:set>
                                      <p:cBhvr>
                                        <p:cTn id="24" dur="2000" fill="hold"/>
                                        <p:tgtEl>
                                          <p:spTgt spid="7"/>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3"/>
                                        </p:tgtEl>
                                        <p:attrNameLst>
                                          <p:attrName>fillcolor</p:attrName>
                                        </p:attrNameLst>
                                      </p:cBhvr>
                                      <p:to>
                                        <a:srgbClr val="BC0105"/>
                                      </p:to>
                                    </p:animClr>
                                    <p:set>
                                      <p:cBhvr>
                                        <p:cTn id="39" dur="2000" fill="hold"/>
                                        <p:tgtEl>
                                          <p:spTgt spid="3"/>
                                        </p:tgtEl>
                                        <p:attrNameLst>
                                          <p:attrName>fill.type</p:attrName>
                                        </p:attrNameLst>
                                      </p:cBhvr>
                                      <p:to>
                                        <p:strVal val="solid"/>
                                      </p:to>
                                    </p:set>
                                    <p:set>
                                      <p:cBhvr>
                                        <p:cTn id="40"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3" grpId="0" animBg="1"/>
      <p:bldP spid="7" grpId="0" animBg="1"/>
      <p:bldP spid="6" grpId="0" animBg="1"/>
      <p:bldP spid="4"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80</TotalTime>
  <Words>340</Words>
  <Application>Microsoft Office PowerPoint</Application>
  <PresentationFormat>On-screen Show (4:3)</PresentationFormat>
  <Paragraphs>81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Roboto</vt:lpstr>
      <vt:lpstr>Calibri</vt:lpstr>
      <vt:lpstr>Twinkl</vt:lpstr>
      <vt:lpstr>Arial</vt:lpstr>
      <vt:lpstr>Office Theme</vt:lpstr>
      <vt:lpstr>Disclaimer</vt:lpstr>
      <vt:lpstr>PowerPoint Presentation</vt:lpstr>
      <vt:lpstr>I have one son.               likes pizza.</vt:lpstr>
      <vt:lpstr>My friend and I are so happy  because           are going on holiday!</vt:lpstr>
      <vt:lpstr>Hi Lucy! How are                ?</vt:lpstr>
      <vt:lpstr>My sister is studying all day because              has an exam tomorrow.</vt:lpstr>
      <vt:lpstr>          is the best book I’ve ever read!</vt:lpstr>
      <vt:lpstr>Where are my toys?             are  in the garden.</vt:lpstr>
      <vt:lpstr>My grandfather loves sailing.             lives on a boat.</vt:lpstr>
      <vt:lpstr>The lion roared loudly.      scared me.</vt:lpstr>
      <vt:lpstr>Mum and I are really cold.         are going to drink some hot chocolate.</vt:lpstr>
      <vt:lpstr>Did you speak to the manager?  What did            say?</vt:lpstr>
      <vt:lpstr>Would            like some ice cream?</vt:lpstr>
      <vt:lpstr>      looks like a snail!</vt:lpstr>
      <vt:lpstr>Have you met my brother?         is very funny.</vt:lpstr>
      <vt:lpstr>Becky is amazing!            is the best girl on our football team.</vt:lpstr>
      <vt:lpstr>Are you okay?          look really sick.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Twinkl A5</cp:lastModifiedBy>
  <cp:revision>27</cp:revision>
  <dcterms:created xsi:type="dcterms:W3CDTF">2021-12-12T22:28:53Z</dcterms:created>
  <dcterms:modified xsi:type="dcterms:W3CDTF">2021-12-19T21:49:48Z</dcterms:modified>
</cp:coreProperties>
</file>