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75F45-1728-4CE5-9EB1-9DCD4AD70CA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2ABD3-B771-49C3-A26F-368CD4169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388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2ABD3-B771-49C3-A26F-368CD41692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67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74F9-4AEC-441F-81FF-4F894F11A803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B7F5-9BA3-4476-BAD1-6664C5D9E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14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74F9-4AEC-441F-81FF-4F894F11A803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B7F5-9BA3-4476-BAD1-6664C5D9E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33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74F9-4AEC-441F-81FF-4F894F11A803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B7F5-9BA3-4476-BAD1-6664C5D9E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80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74F9-4AEC-441F-81FF-4F894F11A803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B7F5-9BA3-4476-BAD1-6664C5D9E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25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74F9-4AEC-441F-81FF-4F894F11A803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B7F5-9BA3-4476-BAD1-6664C5D9E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01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74F9-4AEC-441F-81FF-4F894F11A803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B7F5-9BA3-4476-BAD1-6664C5D9E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67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74F9-4AEC-441F-81FF-4F894F11A803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B7F5-9BA3-4476-BAD1-6664C5D9E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79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74F9-4AEC-441F-81FF-4F894F11A803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B7F5-9BA3-4476-BAD1-6664C5D9E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90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74F9-4AEC-441F-81FF-4F894F11A803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B7F5-9BA3-4476-BAD1-6664C5D9E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73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74F9-4AEC-441F-81FF-4F894F11A803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B7F5-9BA3-4476-BAD1-6664C5D9E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77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74F9-4AEC-441F-81FF-4F894F11A803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B7F5-9BA3-4476-BAD1-6664C5D9E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0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474F9-4AEC-441F-81FF-4F894F11A803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AB7F5-9BA3-4476-BAD1-6664C5D9E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50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252" y="265340"/>
            <a:ext cx="6061438" cy="62327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65" y="265340"/>
            <a:ext cx="2505075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366" y="581841"/>
            <a:ext cx="7617278" cy="10208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366" y="3118137"/>
            <a:ext cx="7417916" cy="9922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42052" y="1975704"/>
            <a:ext cx="60532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JO" sz="4400" dirty="0" smtClean="0">
                <a:solidFill>
                  <a:srgbClr val="FF0000"/>
                </a:solidFill>
              </a:rPr>
              <a:t>اَلْمَقْصُود بِالْبَلَدِ ( مَكَّة اَلْمُكَرَّمَةِ ) .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218" y="4260569"/>
            <a:ext cx="114894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4400" dirty="0" smtClean="0">
                <a:solidFill>
                  <a:srgbClr val="FF0000"/>
                </a:solidFill>
              </a:rPr>
              <a:t>أنَّ اَلْحَيَاةَ لَنْ تَكُونَ سَهْلَةً عَلَى اَلْإِنْسَانِ بَلْ سَيَبْقَى فِي تَعَبٍ وَمَشَقَّةٍ.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18" y="188250"/>
            <a:ext cx="261937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08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237" y="406977"/>
            <a:ext cx="7774998" cy="10121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4691" y="1651108"/>
            <a:ext cx="117235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4400" dirty="0" smtClean="0">
                <a:solidFill>
                  <a:srgbClr val="FF0000"/>
                </a:solidFill>
              </a:rPr>
              <a:t>خَلْقُ اَللَّهِ تَعَالَى لِلْإِنْسَانِ اَلْحَوَاسَّ مِنْهَا:(اَلْعَيْنَيْنِ وَاللِّسَانِ وَالشَّفَتَيْنِ ) .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565" y="3120926"/>
            <a:ext cx="122825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4400" dirty="0" smtClean="0">
                <a:solidFill>
                  <a:srgbClr val="FF0000"/>
                </a:solidFill>
              </a:rPr>
              <a:t>أَعْطَى اَللَّهُ تَعَالَى اَلْقُدْرَة لِلْإِنْسَانِ أَنْ يَسْتَطِيعَ اَلتَّمْيِيزُ بَيْنَ اَلْخَيْرِ وَالشَّرِّ. 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57" y="3890367"/>
            <a:ext cx="261937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16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22" y="638175"/>
            <a:ext cx="10916603" cy="13906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34105" y="2289155"/>
            <a:ext cx="58721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JO" sz="4400" dirty="0" smtClean="0">
                <a:solidFill>
                  <a:srgbClr val="FF0000"/>
                </a:solidFill>
              </a:rPr>
              <a:t>أَنْ يَكُونَ اَلْإِنْسَانُ رَحِيمًا وَعَطُوفًا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94893" y="3408877"/>
            <a:ext cx="84641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4400" dirty="0" smtClean="0">
                <a:solidFill>
                  <a:srgbClr val="FF0000"/>
                </a:solidFill>
              </a:rPr>
              <a:t>أَنْ يَتَحَدَّى مَصَاعِبَ اَلْحَيَاةِ مِنْ أَجْلِ اَلْفَوْزِ بِالْجَنَّةِ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676" y="3538537"/>
            <a:ext cx="261937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258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273" y="448107"/>
            <a:ext cx="8892020" cy="14222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718998" y="1969716"/>
            <a:ext cx="37481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4800" dirty="0" smtClean="0">
                <a:solidFill>
                  <a:srgbClr val="FF0000"/>
                </a:solidFill>
              </a:rPr>
              <a:t>مَصِيرُهُمْ نَارَ جَهَنَّمَ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98" y="3524682"/>
            <a:ext cx="261937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155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456" y="631338"/>
            <a:ext cx="6996938" cy="58414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30" y="426893"/>
            <a:ext cx="207645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93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315295"/>
            <a:ext cx="6353703" cy="45593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38" y="274493"/>
            <a:ext cx="207645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549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723" y="633781"/>
            <a:ext cx="6829476" cy="58917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" y="510020"/>
            <a:ext cx="207645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02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2218" y="653764"/>
            <a:ext cx="1073727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JO" sz="5400" dirty="0"/>
              <a:t>المعاني</a:t>
            </a:r>
            <a:r>
              <a:rPr lang="ar-JO" sz="5400" dirty="0">
                <a:solidFill>
                  <a:srgbClr val="FF0000"/>
                </a:solidFill>
              </a:rPr>
              <a:t>:</a:t>
            </a:r>
          </a:p>
          <a:p>
            <a:pPr algn="r" rtl="1"/>
            <a:r>
              <a:rPr lang="ar-JO" sz="5400" dirty="0"/>
              <a:t>أصحابُ الْمَيمَةِ</a:t>
            </a:r>
            <a:r>
              <a:rPr lang="ar-JO" sz="5400" dirty="0">
                <a:solidFill>
                  <a:srgbClr val="FF0000"/>
                </a:solidFill>
              </a:rPr>
              <a:t>:</a:t>
            </a:r>
            <a:r>
              <a:rPr lang="ar-JO" sz="5400" dirty="0"/>
              <a:t> أَهلُ الْجَنَّةِ</a:t>
            </a:r>
            <a:r>
              <a:rPr lang="ar-JO" sz="5400" dirty="0">
                <a:solidFill>
                  <a:srgbClr val="FF0000"/>
                </a:solidFill>
              </a:rPr>
              <a:t>.</a:t>
            </a:r>
          </a:p>
          <a:p>
            <a:pPr algn="r" rtl="1"/>
            <a:r>
              <a:rPr lang="ar-JO" sz="5400" dirty="0"/>
              <a:t>كَبَدٍ</a:t>
            </a:r>
            <a:r>
              <a:rPr lang="ar-JO" sz="5400" dirty="0">
                <a:solidFill>
                  <a:srgbClr val="FF0000"/>
                </a:solidFill>
              </a:rPr>
              <a:t>:</a:t>
            </a:r>
            <a:r>
              <a:rPr lang="ar-JO" sz="5400" dirty="0"/>
              <a:t> تَعبٍ وَمَشَقَّةٍ</a:t>
            </a:r>
            <a:r>
              <a:rPr lang="ar-JO" sz="5400" dirty="0">
                <a:solidFill>
                  <a:srgbClr val="FF0000"/>
                </a:solidFill>
              </a:rPr>
              <a:t>.</a:t>
            </a:r>
          </a:p>
          <a:p>
            <a:pPr algn="r" rtl="1"/>
            <a:r>
              <a:rPr lang="ar-JO" sz="5400" dirty="0"/>
              <a:t>فَلُّ رَقَبَةٍ</a:t>
            </a:r>
            <a:r>
              <a:rPr lang="ar-JO" sz="5400" dirty="0">
                <a:solidFill>
                  <a:srgbClr val="FF0000"/>
                </a:solidFill>
              </a:rPr>
              <a:t>:</a:t>
            </a:r>
            <a:r>
              <a:rPr lang="ar-JO" sz="5400" dirty="0"/>
              <a:t> تَحريرُ عَبدٍ مِنَ الْعَبيدِ</a:t>
            </a:r>
            <a:r>
              <a:rPr lang="ar-JO" sz="5400" dirty="0">
                <a:solidFill>
                  <a:srgbClr val="FF0000"/>
                </a:solidFill>
              </a:rPr>
              <a:t>.</a:t>
            </a:r>
          </a:p>
          <a:p>
            <a:pPr algn="r" rtl="1"/>
            <a:r>
              <a:rPr lang="ar-JO" sz="5400" dirty="0"/>
              <a:t>حِلٌّ </a:t>
            </a:r>
            <a:r>
              <a:rPr lang="ar-JO" sz="5400" dirty="0">
                <a:solidFill>
                  <a:srgbClr val="FF0000"/>
                </a:solidFill>
              </a:rPr>
              <a:t>:</a:t>
            </a:r>
            <a:r>
              <a:rPr lang="ar-JO" sz="5400" dirty="0"/>
              <a:t> مُقيمٌ</a:t>
            </a:r>
            <a:r>
              <a:rPr lang="ar-JO" sz="5400" dirty="0">
                <a:solidFill>
                  <a:srgbClr val="FF0000"/>
                </a:solidFill>
              </a:rPr>
              <a:t>.</a:t>
            </a:r>
          </a:p>
          <a:p>
            <a:pPr algn="r" rtl="1"/>
            <a:endParaRPr lang="ar-JO" sz="5400" dirty="0"/>
          </a:p>
        </p:txBody>
      </p:sp>
    </p:spTree>
    <p:extLst>
      <p:ext uri="{BB962C8B-B14F-4D97-AF65-F5344CB8AC3E}">
        <p14:creationId xmlns:p14="http://schemas.microsoft.com/office/powerpoint/2010/main" val="4007711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86</Words>
  <Application>Microsoft Office PowerPoint</Application>
  <PresentationFormat>Widescreen</PresentationFormat>
  <Paragraphs>13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rema.haddadin</dc:creator>
  <cp:lastModifiedBy>rema.haddadin</cp:lastModifiedBy>
  <cp:revision>6</cp:revision>
  <dcterms:created xsi:type="dcterms:W3CDTF">2023-02-05T14:01:10Z</dcterms:created>
  <dcterms:modified xsi:type="dcterms:W3CDTF">2023-02-08T14:04:52Z</dcterms:modified>
</cp:coreProperties>
</file>