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16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7B39E-425C-4EAE-B62B-4693E212F82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B26D-D127-4AC8-82CD-1ECC33F2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0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8721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18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6977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24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09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3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4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48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53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09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3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16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4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72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A470-8363-4023-97B0-6674368D3C43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  <p:sldLayoutId id="2147484002" r:id="rId12"/>
    <p:sldLayoutId id="2147484003" r:id="rId13"/>
    <p:sldLayoutId id="2147484004" r:id="rId14"/>
    <p:sldLayoutId id="2147484005" r:id="rId15"/>
    <p:sldLayoutId id="21474840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yigRz8b9eL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QXE8W-AD8p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OF2GtIinL_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Unit 2: Expressions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772400" cy="1152128"/>
          </a:xfrm>
        </p:spPr>
        <p:txBody>
          <a:bodyPr>
            <a:normAutofit/>
          </a:bodyPr>
          <a:lstStyle/>
          <a:p>
            <a:pPr algn="ctr">
              <a:lnSpc>
                <a:spcPct val="17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287C1-0D41-4310-B69C-3EAC538CA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235" y="515939"/>
            <a:ext cx="6591985" cy="3777622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https://www.youtube.com/watch?v=yigRz8b9eL0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3B9CAC-8B43-4A6F-AFE4-48DCAADE23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1815" y="2996952"/>
            <a:ext cx="2592288" cy="205426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38C5BC5-1BC6-4D41-9D1B-38666FE10FAD}"/>
              </a:ext>
            </a:extLst>
          </p:cNvPr>
          <p:cNvSpPr/>
          <p:nvPr/>
        </p:nvSpPr>
        <p:spPr>
          <a:xfrm>
            <a:off x="5724128" y="5071652"/>
            <a:ext cx="4464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P.32, Ex 2E</a:t>
            </a:r>
          </a:p>
          <a:p>
            <a:r>
              <a:rPr lang="en-US" b="1" dirty="0"/>
              <a:t>Q1 + Q2 + Q3 + Q4 + Q5</a:t>
            </a:r>
          </a:p>
        </p:txBody>
      </p:sp>
    </p:spTree>
    <p:extLst>
      <p:ext uri="{BB962C8B-B14F-4D97-AF65-F5344CB8AC3E}">
        <p14:creationId xmlns:p14="http://schemas.microsoft.com/office/powerpoint/2010/main" val="3994096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CEE42-83F4-4822-8F2F-497267B1D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400" y="306333"/>
            <a:ext cx="6589199" cy="1280890"/>
          </a:xfrm>
        </p:spPr>
        <p:txBody>
          <a:bodyPr/>
          <a:lstStyle/>
          <a:p>
            <a:r>
              <a:rPr lang="en-US" dirty="0"/>
              <a:t>Expanding brackets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8E108-0236-45E8-9644-0DAFA2B39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400" y="970224"/>
            <a:ext cx="7471064" cy="533909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To expand a bracket means to multiply each term in the bracket by the expression outside the bracket.</a:t>
            </a:r>
          </a:p>
          <a:p>
            <a:pPr>
              <a:lnSpc>
                <a:spcPct val="150000"/>
              </a:lnSpc>
            </a:pPr>
            <a:r>
              <a:rPr lang="en-US" dirty="0"/>
              <a:t> For example, in the expression 3(m+7), multiply both m and 7 by 3, so: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     3(m+7)= 3xm + 3x7 = 3m + 21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u="sng" dirty="0"/>
              <a:t>Remember: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3xm = 3m (no need to write the multiplication symbol)</a:t>
            </a:r>
          </a:p>
        </p:txBody>
      </p:sp>
    </p:spTree>
    <p:extLst>
      <p:ext uri="{BB962C8B-B14F-4D97-AF65-F5344CB8AC3E}">
        <p14:creationId xmlns:p14="http://schemas.microsoft.com/office/powerpoint/2010/main" val="713116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2081E-EB2B-4CBB-902D-611024D56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340768"/>
            <a:ext cx="6591985" cy="3777622"/>
          </a:xfrm>
        </p:spPr>
        <p:txBody>
          <a:bodyPr/>
          <a:lstStyle/>
          <a:p>
            <a:r>
              <a:rPr lang="en-US" dirty="0"/>
              <a:t>Example: Expand.</a:t>
            </a:r>
          </a:p>
          <a:p>
            <a:pPr marL="0" indent="0">
              <a:buNone/>
            </a:pPr>
            <a:r>
              <a:rPr lang="en-US" dirty="0"/>
              <a:t> -2(4y – 8)</a:t>
            </a:r>
          </a:p>
          <a:p>
            <a:pPr marL="0" indent="0">
              <a:buNone/>
            </a:pPr>
            <a:r>
              <a:rPr lang="en-US" dirty="0"/>
              <a:t>-2x4y + 2x8</a:t>
            </a:r>
          </a:p>
          <a:p>
            <a:pPr marL="0" indent="0">
              <a:buNone/>
            </a:pPr>
            <a:r>
              <a:rPr lang="en-US" b="1" dirty="0"/>
              <a:t>-8y + 16</a:t>
            </a: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D9FE73DB-73AB-4C38-9525-FD5BB12233AD}"/>
              </a:ext>
            </a:extLst>
          </p:cNvPr>
          <p:cNvSpPr/>
          <p:nvPr/>
        </p:nvSpPr>
        <p:spPr>
          <a:xfrm rot="321831">
            <a:off x="3140121" y="489077"/>
            <a:ext cx="4348493" cy="3180637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The negative number outside the brackets changes the sign of every term inside the brackets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76EC5A-3A56-4361-8257-18399DE2D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9452" y="3578664"/>
            <a:ext cx="1942988" cy="153972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3E0C3D3-E512-495E-82DB-34075C7DC99B}"/>
              </a:ext>
            </a:extLst>
          </p:cNvPr>
          <p:cNvSpPr/>
          <p:nvPr/>
        </p:nvSpPr>
        <p:spPr>
          <a:xfrm>
            <a:off x="6613844" y="5103674"/>
            <a:ext cx="4464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P.34, Ex 2F</a:t>
            </a:r>
          </a:p>
          <a:p>
            <a:r>
              <a:rPr lang="en-US" b="1" dirty="0"/>
              <a:t>Q1 + Q2 + Q3 </a:t>
            </a:r>
          </a:p>
        </p:txBody>
      </p:sp>
    </p:spTree>
    <p:extLst>
      <p:ext uri="{BB962C8B-B14F-4D97-AF65-F5344CB8AC3E}">
        <p14:creationId xmlns:p14="http://schemas.microsoft.com/office/powerpoint/2010/main" val="2508791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FBC3B-714C-49A1-9A34-CE1BAD174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656" y="764704"/>
            <a:ext cx="6591985" cy="377762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In chapter 1 you learned about the order of operations and how they apply to numbers: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Brackets first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Then Indices (powers)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Then division and multiplication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Then addition and subtraction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The same rules apply to algebra.</a:t>
            </a:r>
          </a:p>
        </p:txBody>
      </p:sp>
    </p:spTree>
    <p:extLst>
      <p:ext uri="{BB962C8B-B14F-4D97-AF65-F5344CB8AC3E}">
        <p14:creationId xmlns:p14="http://schemas.microsoft.com/office/powerpoint/2010/main" val="671735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9AA7C-958D-4B7B-87D1-FDF2E3503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764704"/>
            <a:ext cx="6591985" cy="37776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https://www.youtube.com/watch?v=QXE8W-AD8pw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7703A3-030D-491A-83EA-0A4D791561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4908" y="1957003"/>
            <a:ext cx="2592288" cy="205426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D5A789D-35C6-428D-96FB-96972A4E1700}"/>
              </a:ext>
            </a:extLst>
          </p:cNvPr>
          <p:cNvSpPr/>
          <p:nvPr/>
        </p:nvSpPr>
        <p:spPr>
          <a:xfrm>
            <a:off x="5924908" y="4011269"/>
            <a:ext cx="44644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P.35, Ex 2G</a:t>
            </a:r>
          </a:p>
          <a:p>
            <a:r>
              <a:rPr lang="en-US" b="1" dirty="0"/>
              <a:t>Q1 (a, b, c, d, f, g and h)</a:t>
            </a:r>
          </a:p>
          <a:p>
            <a:r>
              <a:rPr lang="en-US" b="1" dirty="0"/>
              <a:t>Q2 (b, c, e, g and h)</a:t>
            </a:r>
          </a:p>
          <a:p>
            <a:r>
              <a:rPr lang="en-US" b="1" dirty="0"/>
              <a:t>Q3 (a, b and c)</a:t>
            </a:r>
          </a:p>
          <a:p>
            <a:endParaRPr lang="en-US" b="1" dirty="0"/>
          </a:p>
          <a:p>
            <a:r>
              <a:rPr lang="en-US" b="1" u="sng" dirty="0"/>
              <a:t>P. 36, Ex. 2H</a:t>
            </a:r>
          </a:p>
          <a:p>
            <a:r>
              <a:rPr lang="en-US" b="1" dirty="0"/>
              <a:t>Q1 (e and f)</a:t>
            </a:r>
          </a:p>
          <a:p>
            <a:r>
              <a:rPr lang="en-US" b="1" dirty="0"/>
              <a:t>Q2 (b, c, e and f)</a:t>
            </a:r>
          </a:p>
          <a:p>
            <a:r>
              <a:rPr lang="en-US" b="1" dirty="0"/>
              <a:t>Q3</a:t>
            </a:r>
          </a:p>
          <a:p>
            <a:r>
              <a:rPr lang="en-US" b="1" dirty="0"/>
              <a:t>Q4 + 5 + 6 + 7 + 8 + 9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2939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B09EB-28CD-4D1A-9BD3-20665AA08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620688"/>
            <a:ext cx="6589199" cy="1280890"/>
          </a:xfrm>
        </p:spPr>
        <p:txBody>
          <a:bodyPr/>
          <a:lstStyle/>
          <a:p>
            <a:r>
              <a:rPr lang="en-US" dirty="0"/>
              <a:t>Objectives: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819D4-2180-42A4-91C5-F9B36630D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1412776"/>
            <a:ext cx="6591985" cy="377762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Know what is algebra.</a:t>
            </a:r>
          </a:p>
          <a:p>
            <a:pPr>
              <a:lnSpc>
                <a:spcPct val="150000"/>
              </a:lnSpc>
            </a:pPr>
            <a:r>
              <a:rPr lang="en-US" dirty="0"/>
              <a:t>Know what is the algebraic expression.</a:t>
            </a:r>
          </a:p>
          <a:p>
            <a:pPr>
              <a:lnSpc>
                <a:spcPct val="150000"/>
              </a:lnSpc>
            </a:pPr>
            <a:r>
              <a:rPr lang="en-US" dirty="0"/>
              <a:t>Know how to simplify algebraic expressions.</a:t>
            </a:r>
          </a:p>
        </p:txBody>
      </p:sp>
    </p:spTree>
    <p:extLst>
      <p:ext uri="{BB962C8B-B14F-4D97-AF65-F5344CB8AC3E}">
        <p14:creationId xmlns:p14="http://schemas.microsoft.com/office/powerpoint/2010/main" val="3544766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7D3B6-9246-464A-B685-13ED88891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82" y="19828"/>
            <a:ext cx="6347713" cy="1320800"/>
          </a:xfrm>
        </p:spPr>
        <p:txBody>
          <a:bodyPr/>
          <a:lstStyle/>
          <a:p>
            <a:r>
              <a:rPr lang="en-US" dirty="0"/>
              <a:t>What is algebra?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70047-7502-4551-9EE8-2F3E1FE1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196752"/>
            <a:ext cx="7479555" cy="5256584"/>
          </a:xfrm>
        </p:spPr>
        <p:txBody>
          <a:bodyPr/>
          <a:lstStyle/>
          <a:p>
            <a:r>
              <a:rPr lang="en-US" dirty="0"/>
              <a:t>In mathematics we try to make things simpler by writing as few words as possible.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example, these two sentences can be written in a shorter way:</a:t>
            </a:r>
          </a:p>
          <a:p>
            <a:pPr marL="0" indent="0">
              <a:buNone/>
            </a:pPr>
            <a:r>
              <a:rPr lang="en-US" dirty="0"/>
              <a:t>     3 apples and 7 bananas = 3a + 7b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have used the letter </a:t>
            </a:r>
            <a:r>
              <a:rPr lang="en-US" b="1" dirty="0"/>
              <a:t>a</a:t>
            </a:r>
            <a:r>
              <a:rPr lang="en-US" dirty="0"/>
              <a:t> to represent </a:t>
            </a:r>
            <a:r>
              <a:rPr lang="en-US" b="1" dirty="0"/>
              <a:t>apples</a:t>
            </a:r>
            <a:r>
              <a:rPr lang="en-US" dirty="0"/>
              <a:t>, the letter </a:t>
            </a:r>
            <a:r>
              <a:rPr lang="en-US" b="1" dirty="0"/>
              <a:t>b</a:t>
            </a:r>
            <a:r>
              <a:rPr lang="en-US" dirty="0"/>
              <a:t> to represent </a:t>
            </a:r>
            <a:r>
              <a:rPr lang="en-US" b="1" dirty="0"/>
              <a:t>bananas</a:t>
            </a:r>
            <a:r>
              <a:rPr lang="en-US" dirty="0"/>
              <a:t> and the (</a:t>
            </a:r>
            <a:r>
              <a:rPr lang="en-US" b="1" dirty="0"/>
              <a:t>+</a:t>
            </a:r>
            <a:r>
              <a:rPr lang="en-US" dirty="0"/>
              <a:t>) symbol to replace the word </a:t>
            </a:r>
            <a:r>
              <a:rPr lang="en-US" b="1" dirty="0"/>
              <a:t>and.</a:t>
            </a:r>
          </a:p>
          <a:p>
            <a:r>
              <a:rPr lang="en-US" dirty="0"/>
              <a:t>The process of using letters to represent unknown numbers or variables is </a:t>
            </a:r>
            <a:r>
              <a:rPr lang="en-US" b="1" dirty="0"/>
              <a:t>algebra.</a:t>
            </a:r>
          </a:p>
        </p:txBody>
      </p:sp>
    </p:spTree>
    <p:extLst>
      <p:ext uri="{BB962C8B-B14F-4D97-AF65-F5344CB8AC3E}">
        <p14:creationId xmlns:p14="http://schemas.microsoft.com/office/powerpoint/2010/main" val="2877208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1EB02-43E4-4526-AC44-16D32FE3D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0"/>
            <a:ext cx="9145016" cy="1320800"/>
          </a:xfrm>
        </p:spPr>
        <p:txBody>
          <a:bodyPr/>
          <a:lstStyle/>
          <a:p>
            <a:r>
              <a:rPr lang="en-US" dirty="0"/>
              <a:t>What is an algebraic expression?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9BCA0-E2F7-4223-8075-EF012923D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60" y="1124744"/>
            <a:ext cx="8546319" cy="539445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An algebraic expression in mathematics is an expression which is made up of variables and constants, along with algebraic operations (addition, subtraction, etc.).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r>
              <a:rPr lang="en-US" dirty="0"/>
              <a:t>An algebraic expression has no sides or equal to sign.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Examples:</a:t>
            </a:r>
          </a:p>
          <a:p>
            <a:pPr marL="0" indent="0">
              <a:buNone/>
            </a:pPr>
            <a:r>
              <a:rPr lang="en-US" dirty="0"/>
              <a:t>     3x + 2y – 5</a:t>
            </a:r>
          </a:p>
          <a:p>
            <a:pPr marL="0" indent="0">
              <a:buNone/>
            </a:pPr>
            <a:r>
              <a:rPr lang="en-US" dirty="0"/>
              <a:t>     x – 20</a:t>
            </a:r>
          </a:p>
          <a:p>
            <a:pPr marL="0" indent="0">
              <a:buNone/>
            </a:pPr>
            <a:r>
              <a:rPr lang="en-US" dirty="0"/>
              <a:t>    2x</a:t>
            </a:r>
            <a:r>
              <a:rPr lang="en-US" baseline="30000" dirty="0"/>
              <a:t>2 </a:t>
            </a:r>
            <a:r>
              <a:rPr lang="en-US" dirty="0"/>
              <a:t>− 3xy + 5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019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E6A80-C3B1-48E6-9D19-160D46903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136" y="160327"/>
            <a:ext cx="7560840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Variables, Coefficient &amp; Constant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465F8-41DF-4EB1-92A2-874B51E09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580" y="1124744"/>
            <a:ext cx="7560840" cy="52820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 Algebra we work with Variable, Symbols or Letters whose value is unknown to us.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r>
              <a:rPr lang="en-US" dirty="0"/>
              <a:t>In the above expression: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x is a </a:t>
            </a:r>
            <a:r>
              <a:rPr lang="en-US" b="1" dirty="0"/>
              <a:t>variable</a:t>
            </a:r>
            <a:r>
              <a:rPr lang="en-US" dirty="0"/>
              <a:t>, whose value is unknown to us which can take any value.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5 is known as the c</a:t>
            </a:r>
            <a:r>
              <a:rPr lang="en-US" b="1" dirty="0"/>
              <a:t>oefficient</a:t>
            </a:r>
            <a:r>
              <a:rPr lang="en-US" dirty="0"/>
              <a:t> of x, as it is a constant value used with the variable term and is well defined.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3 is the c</a:t>
            </a:r>
            <a:r>
              <a:rPr lang="en-US" b="1" dirty="0"/>
              <a:t>onstant </a:t>
            </a:r>
            <a:r>
              <a:rPr lang="en-US" dirty="0"/>
              <a:t>value term which has a </a:t>
            </a:r>
            <a:r>
              <a:rPr lang="en-US" u="sng" dirty="0"/>
              <a:t>definite</a:t>
            </a:r>
            <a:r>
              <a:rPr lang="en-US" dirty="0"/>
              <a:t> value.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3AC6B8-1E31-431D-8846-370A8C2F5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1700808"/>
            <a:ext cx="3171497" cy="1945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217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1170D-EA03-4A7F-81A5-D3EF23067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2159" y="18317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https://www.youtube.com/watch?v=OF2GtIinL_s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878C96-6CE9-46A4-8B29-45D7B44B6D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1844824"/>
            <a:ext cx="2592288" cy="205426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0DF0160-45F4-4A1C-88C6-0AA0882A8F5C}"/>
              </a:ext>
            </a:extLst>
          </p:cNvPr>
          <p:cNvSpPr/>
          <p:nvPr/>
        </p:nvSpPr>
        <p:spPr>
          <a:xfrm>
            <a:off x="4716016" y="3717032"/>
            <a:ext cx="44644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P.28, Ex 2A</a:t>
            </a:r>
          </a:p>
          <a:p>
            <a:r>
              <a:rPr lang="en-US" b="1" dirty="0"/>
              <a:t>Q1 + Q2</a:t>
            </a:r>
          </a:p>
          <a:p>
            <a:endParaRPr lang="en-US" b="1" dirty="0"/>
          </a:p>
          <a:p>
            <a:r>
              <a:rPr lang="en-US" b="1" u="sng" dirty="0"/>
              <a:t>P. 29, Ex. 2B</a:t>
            </a:r>
          </a:p>
          <a:p>
            <a:r>
              <a:rPr lang="en-US" b="1" dirty="0"/>
              <a:t>Q1 + 2</a:t>
            </a:r>
          </a:p>
          <a:p>
            <a:endParaRPr lang="en-US" b="1" dirty="0"/>
          </a:p>
          <a:p>
            <a:r>
              <a:rPr lang="en-US" b="1" u="sng" dirty="0"/>
              <a:t>P.30, Ex. 2C</a:t>
            </a:r>
          </a:p>
          <a:p>
            <a:r>
              <a:rPr lang="en-US" b="1" dirty="0"/>
              <a:t>Q1, 2, 3, 4, 5, 6 , 7, 9, 10,11, 12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38669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31048-EFC4-4ACE-8437-5E0F9E02A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0"/>
            <a:ext cx="8496944" cy="1280890"/>
          </a:xfrm>
        </p:spPr>
        <p:txBody>
          <a:bodyPr/>
          <a:lstStyle/>
          <a:p>
            <a:r>
              <a:rPr lang="en-US" dirty="0"/>
              <a:t>Simplifying algebraic expressions.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574A5-245B-4E2D-A335-9FFD88B61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309755"/>
            <a:ext cx="8496944" cy="509180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Simplification of expressions is a very useful mathematics skill because, it allows us to change complex or awkward expression into more simple and compact form.</a:t>
            </a:r>
          </a:p>
          <a:p>
            <a:pPr>
              <a:lnSpc>
                <a:spcPct val="150000"/>
              </a:lnSpc>
            </a:pPr>
            <a:r>
              <a:rPr lang="en-US" dirty="0"/>
              <a:t>The process entails collecting like terms, which implies, adding or subtracting terms in an expression.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Like terms </a:t>
            </a:r>
            <a:r>
              <a:rPr lang="en-US" dirty="0"/>
              <a:t>are variables with same letter and power. They can be collected together by adding or subtracting</a:t>
            </a:r>
          </a:p>
          <a:p>
            <a:pPr>
              <a:lnSpc>
                <a:spcPct val="150000"/>
              </a:lnSpc>
            </a:pPr>
            <a:r>
              <a:rPr lang="en-US" dirty="0"/>
              <a:t>For example, 6x and 5x are </a:t>
            </a:r>
            <a:r>
              <a:rPr lang="en-US" b="1" dirty="0"/>
              <a:t>like terms </a:t>
            </a:r>
            <a:r>
              <a:rPr lang="en-US" dirty="0"/>
              <a:t>because both of them have the variable. </a:t>
            </a:r>
          </a:p>
          <a:p>
            <a:pPr>
              <a:lnSpc>
                <a:spcPct val="150000"/>
              </a:lnSpc>
            </a:pPr>
            <a:r>
              <a:rPr lang="en-US" dirty="0"/>
              <a:t>Similarly, 7y and 5z are </a:t>
            </a:r>
            <a:r>
              <a:rPr lang="en-US" b="1" dirty="0"/>
              <a:t>unlike terms </a:t>
            </a:r>
            <a:r>
              <a:rPr lang="en-US" dirty="0"/>
              <a:t>because each term has different variables.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244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2C6F08C-D065-45D8-AC68-B617FAE67A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904" y="1364575"/>
            <a:ext cx="2592288" cy="205426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B016384-42FE-4F03-BF16-1E6D018DDCBE}"/>
              </a:ext>
            </a:extLst>
          </p:cNvPr>
          <p:cNvSpPr/>
          <p:nvPr/>
        </p:nvSpPr>
        <p:spPr>
          <a:xfrm>
            <a:off x="4067944" y="3284984"/>
            <a:ext cx="4464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P.31, Ex.2D</a:t>
            </a:r>
          </a:p>
          <a:p>
            <a:r>
              <a:rPr lang="en-US" b="1" dirty="0"/>
              <a:t>Q1 + Q2 + Q3 + Q4</a:t>
            </a: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16701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7930A-93C5-4CE6-8B8B-4A943BEF9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0" y="260648"/>
            <a:ext cx="8064896" cy="49685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To simplify any algebraic expression, the following are the basic rules and steps:</a:t>
            </a:r>
          </a:p>
          <a:p>
            <a:pPr>
              <a:lnSpc>
                <a:spcPct val="150000"/>
              </a:lnSpc>
            </a:pPr>
            <a:r>
              <a:rPr lang="en-US" dirty="0"/>
              <a:t>Combine the like terms by addition or subtraction</a:t>
            </a:r>
          </a:p>
          <a:p>
            <a:pPr>
              <a:lnSpc>
                <a:spcPct val="150000"/>
              </a:lnSpc>
            </a:pPr>
            <a:r>
              <a:rPr lang="en-US" dirty="0"/>
              <a:t>Combine the constants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Example: Simplify.</a:t>
            </a:r>
          </a:p>
          <a:p>
            <a:pPr marL="0" indent="0">
              <a:buNone/>
            </a:pPr>
            <a:r>
              <a:rPr lang="en-US" dirty="0"/>
              <a:t>     3x + 5x = 8x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    6a + 4b – 2a – 3b = 4a + b (1b is the same as b)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Arrow: Curved Up 5">
            <a:extLst>
              <a:ext uri="{FF2B5EF4-FFF2-40B4-BE49-F238E27FC236}">
                <a16:creationId xmlns:a16="http://schemas.microsoft.com/office/drawing/2014/main" id="{C62B1D16-9EEB-4F53-97B3-5C9A4D6AB6E5}"/>
              </a:ext>
            </a:extLst>
          </p:cNvPr>
          <p:cNvSpPr/>
          <p:nvPr/>
        </p:nvSpPr>
        <p:spPr>
          <a:xfrm>
            <a:off x="1835696" y="3861048"/>
            <a:ext cx="1152128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rrow: Curved Down 6">
            <a:extLst>
              <a:ext uri="{FF2B5EF4-FFF2-40B4-BE49-F238E27FC236}">
                <a16:creationId xmlns:a16="http://schemas.microsoft.com/office/drawing/2014/main" id="{526F70B6-7271-4C8C-AC59-B5475EBC9161}"/>
              </a:ext>
            </a:extLst>
          </p:cNvPr>
          <p:cNvSpPr/>
          <p:nvPr/>
        </p:nvSpPr>
        <p:spPr>
          <a:xfrm>
            <a:off x="2339752" y="3212976"/>
            <a:ext cx="1080120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35536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4869</TotalTime>
  <Words>789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Wingdings</vt:lpstr>
      <vt:lpstr>Wingdings 3</vt:lpstr>
      <vt:lpstr>Wisp</vt:lpstr>
      <vt:lpstr>Unit 2: Expressions</vt:lpstr>
      <vt:lpstr>Objectives:</vt:lpstr>
      <vt:lpstr>What is algebra?</vt:lpstr>
      <vt:lpstr>What is an algebraic expression?</vt:lpstr>
      <vt:lpstr>Variables, Coefficient &amp; Constant </vt:lpstr>
      <vt:lpstr>PowerPoint Presentation</vt:lpstr>
      <vt:lpstr>Simplifying algebraic expressions.</vt:lpstr>
      <vt:lpstr>PowerPoint Presentation</vt:lpstr>
      <vt:lpstr>PowerPoint Presentation</vt:lpstr>
      <vt:lpstr>PowerPoint Presentation</vt:lpstr>
      <vt:lpstr>Expanding brackets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“Number and calculation 1”</dc:title>
  <dc:creator>NOS</dc:creator>
  <cp:lastModifiedBy>L.AldawaherAlhalasah</cp:lastModifiedBy>
  <cp:revision>101</cp:revision>
  <dcterms:created xsi:type="dcterms:W3CDTF">2020-06-24T05:53:27Z</dcterms:created>
  <dcterms:modified xsi:type="dcterms:W3CDTF">2023-02-07T07:50:24Z</dcterms:modified>
</cp:coreProperties>
</file>