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2" r:id="rId12"/>
    <p:sldId id="283" r:id="rId13"/>
    <p:sldId id="284" r:id="rId14"/>
    <p:sldId id="285" r:id="rId15"/>
    <p:sldId id="265" r:id="rId16"/>
    <p:sldId id="266" r:id="rId17"/>
    <p:sldId id="267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3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4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0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2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5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9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7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7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2D57-B615-48AB-9866-D34AA157DEE9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88FC-4FF5-4590-8024-01B5E4F3C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92980-75D3-4D53-A940-B532DC1B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14" y="9112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             Daily message </a:t>
            </a:r>
          </a:p>
          <a:p>
            <a:pPr marL="0" indent="0">
              <a:buNone/>
            </a:pPr>
            <a:r>
              <a:rPr lang="en-US" sz="6000" b="1" dirty="0">
                <a:latin typeface="Century Gothic" panose="020B0502020202020204" pitchFamily="34" charset="0"/>
              </a:rPr>
              <a:t>Today, we are going to learn  number words .</a:t>
            </a:r>
          </a:p>
        </p:txBody>
      </p:sp>
    </p:spTree>
    <p:extLst>
      <p:ext uri="{BB962C8B-B14F-4D97-AF65-F5344CB8AC3E}">
        <p14:creationId xmlns:p14="http://schemas.microsoft.com/office/powerpoint/2010/main" val="756726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75803"/>
            <a:ext cx="9144000" cy="1224597"/>
          </a:xfrm>
        </p:spPr>
        <p:txBody>
          <a:bodyPr>
            <a:no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eleven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320" y="398303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59185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680" y="710883"/>
            <a:ext cx="9144000" cy="2387600"/>
          </a:xfrm>
        </p:spPr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twelve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98303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706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thirteen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680" y="40897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80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fourteen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60" y="40897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Adobe Garamond Pro" panose="02020502060506020403" pitchFamily="18" charset="0"/>
                <a:ea typeface="Adobe Fan Heiti Std B" panose="020B0700000000000000" pitchFamily="34" charset="-12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9183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2000" b="1" dirty="0">
                <a:latin typeface="Century Gothic" panose="020B0502020202020204" pitchFamily="34" charset="0"/>
              </a:rPr>
              <a:t>fifteen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393731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6261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77" y="50160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twelve  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5"/>
          <a:stretch/>
        </p:blipFill>
        <p:spPr>
          <a:xfrm>
            <a:off x="2152925" y="2320119"/>
            <a:ext cx="7382100" cy="4080681"/>
          </a:xfrm>
        </p:spPr>
      </p:pic>
      <p:sp>
        <p:nvSpPr>
          <p:cNvPr id="5" name="Rectangle 4"/>
          <p:cNvSpPr/>
          <p:nvPr/>
        </p:nvSpPr>
        <p:spPr>
          <a:xfrm>
            <a:off x="7233313" y="5349922"/>
            <a:ext cx="1201003" cy="1050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70320" y="320040"/>
            <a:ext cx="3520440" cy="17068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21" y="4743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5"/>
          <a:stretch/>
        </p:blipFill>
        <p:spPr>
          <a:xfrm>
            <a:off x="3166281" y="1950489"/>
            <a:ext cx="4746153" cy="4669013"/>
          </a:xfrm>
        </p:spPr>
      </p:pic>
      <p:sp>
        <p:nvSpPr>
          <p:cNvPr id="3" name="Oval 2"/>
          <p:cNvSpPr/>
          <p:nvPr/>
        </p:nvSpPr>
        <p:spPr>
          <a:xfrm>
            <a:off x="6400800" y="396240"/>
            <a:ext cx="3581400" cy="155424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5" y="82914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fourteen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89" y="2456597"/>
            <a:ext cx="6819898" cy="4660710"/>
          </a:xfrm>
        </p:spPr>
      </p:pic>
      <p:sp>
        <p:nvSpPr>
          <p:cNvPr id="3" name="Oval 2"/>
          <p:cNvSpPr/>
          <p:nvPr/>
        </p:nvSpPr>
        <p:spPr>
          <a:xfrm>
            <a:off x="548640" y="487680"/>
            <a:ext cx="4968240" cy="196891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16" y="5288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eleven         fifteen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5"/>
          <a:stretch/>
        </p:blipFill>
        <p:spPr>
          <a:xfrm>
            <a:off x="2934269" y="2124205"/>
            <a:ext cx="5486400" cy="4140494"/>
          </a:xfrm>
        </p:spPr>
      </p:pic>
      <p:sp>
        <p:nvSpPr>
          <p:cNvPr id="3" name="Oval 2"/>
          <p:cNvSpPr/>
          <p:nvPr/>
        </p:nvSpPr>
        <p:spPr>
          <a:xfrm>
            <a:off x="6233160" y="411480"/>
            <a:ext cx="3718560" cy="15544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3" y="7472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2538594"/>
            <a:ext cx="5609869" cy="3321142"/>
          </a:xfrm>
        </p:spPr>
      </p:pic>
      <p:sp>
        <p:nvSpPr>
          <p:cNvPr id="3" name="Oval 2"/>
          <p:cNvSpPr/>
          <p:nvPr/>
        </p:nvSpPr>
        <p:spPr>
          <a:xfrm>
            <a:off x="441960" y="411480"/>
            <a:ext cx="4312920" cy="19507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480" y="2905443"/>
            <a:ext cx="9144000" cy="2387600"/>
          </a:xfrm>
        </p:spPr>
        <p:txBody>
          <a:bodyPr>
            <a:noAutofit/>
          </a:bodyPr>
          <a:lstStyle/>
          <a:p>
            <a:r>
              <a:rPr lang="en-US" sz="15000" b="1" dirty="0">
                <a:solidFill>
                  <a:srgbClr val="FF0000"/>
                </a:solidFill>
              </a:rPr>
              <a:t>Numbers 11-15 </a:t>
            </a:r>
          </a:p>
        </p:txBody>
      </p:sp>
    </p:spTree>
    <p:extLst>
      <p:ext uri="{BB962C8B-B14F-4D97-AF65-F5344CB8AC3E}">
        <p14:creationId xmlns:p14="http://schemas.microsoft.com/office/powerpoint/2010/main" val="3600191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07" y="41971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eleven   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8" t="8542" r="5360" b="29043"/>
          <a:stretch/>
        </p:blipFill>
        <p:spPr>
          <a:xfrm>
            <a:off x="3166281" y="1897041"/>
            <a:ext cx="4299045" cy="4299044"/>
          </a:xfrm>
        </p:spPr>
      </p:pic>
      <p:sp>
        <p:nvSpPr>
          <p:cNvPr id="6" name="Oval 5"/>
          <p:cNvSpPr/>
          <p:nvPr/>
        </p:nvSpPr>
        <p:spPr>
          <a:xfrm>
            <a:off x="6050280" y="335280"/>
            <a:ext cx="3749040" cy="156176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71" y="6380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  thirteen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2907731"/>
            <a:ext cx="9416955" cy="3206465"/>
          </a:xfrm>
        </p:spPr>
      </p:pic>
      <p:sp>
        <p:nvSpPr>
          <p:cNvPr id="3" name="Oval 2"/>
          <p:cNvSpPr/>
          <p:nvPr/>
        </p:nvSpPr>
        <p:spPr>
          <a:xfrm>
            <a:off x="5775960" y="502920"/>
            <a:ext cx="4373880" cy="161544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7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42687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3" y="1992574"/>
            <a:ext cx="6738720" cy="4486448"/>
          </a:xfrm>
        </p:spPr>
      </p:pic>
      <p:sp>
        <p:nvSpPr>
          <p:cNvPr id="3" name="Oval 2"/>
          <p:cNvSpPr/>
          <p:nvPr/>
        </p:nvSpPr>
        <p:spPr>
          <a:xfrm>
            <a:off x="1508760" y="302788"/>
            <a:ext cx="3810000" cy="15697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2559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twelve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95" y="2026918"/>
            <a:ext cx="6276928" cy="4392020"/>
          </a:xfrm>
        </p:spPr>
      </p:pic>
      <p:sp>
        <p:nvSpPr>
          <p:cNvPr id="3" name="Oval 2"/>
          <p:cNvSpPr/>
          <p:nvPr/>
        </p:nvSpPr>
        <p:spPr>
          <a:xfrm>
            <a:off x="5777780" y="225146"/>
            <a:ext cx="4907280" cy="13563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17" y="5361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twelve     fourteen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8" r="27535" b="24339"/>
          <a:stretch/>
        </p:blipFill>
        <p:spPr>
          <a:xfrm>
            <a:off x="1704855" y="2524835"/>
            <a:ext cx="7793988" cy="3036081"/>
          </a:xfrm>
        </p:spPr>
      </p:pic>
      <p:sp>
        <p:nvSpPr>
          <p:cNvPr id="5" name="Oval 4"/>
          <p:cNvSpPr/>
          <p:nvPr/>
        </p:nvSpPr>
        <p:spPr>
          <a:xfrm>
            <a:off x="5767317" y="215978"/>
            <a:ext cx="4419600" cy="196596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1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5" y="43336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fifteen     eleven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73" y="1949355"/>
            <a:ext cx="4908645" cy="4908645"/>
          </a:xfrm>
        </p:spPr>
      </p:pic>
      <p:sp>
        <p:nvSpPr>
          <p:cNvPr id="3" name="Oval 2"/>
          <p:cNvSpPr/>
          <p:nvPr/>
        </p:nvSpPr>
        <p:spPr>
          <a:xfrm>
            <a:off x="5775960" y="289107"/>
            <a:ext cx="3840480" cy="161407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6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37877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fourteen     twelve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00" y="1704336"/>
            <a:ext cx="6370319" cy="515366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6179" y="104295"/>
            <a:ext cx="4831080" cy="187452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3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thirteen     fifteen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56" b="3612"/>
          <a:stretch/>
        </p:blipFill>
        <p:spPr>
          <a:xfrm>
            <a:off x="2146364" y="2011679"/>
            <a:ext cx="6222872" cy="4135435"/>
          </a:xfrm>
        </p:spPr>
      </p:pic>
      <p:sp>
        <p:nvSpPr>
          <p:cNvPr id="6" name="Oval 5"/>
          <p:cNvSpPr/>
          <p:nvPr/>
        </p:nvSpPr>
        <p:spPr>
          <a:xfrm>
            <a:off x="5913120" y="320040"/>
            <a:ext cx="3825240" cy="155448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2559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/>
              <a:t>fourteen     twelve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41" y="1581506"/>
            <a:ext cx="4812638" cy="4838693"/>
          </a:xfrm>
        </p:spPr>
      </p:pic>
      <p:sp>
        <p:nvSpPr>
          <p:cNvPr id="6" name="Oval 5"/>
          <p:cNvSpPr/>
          <p:nvPr/>
        </p:nvSpPr>
        <p:spPr>
          <a:xfrm>
            <a:off x="6187440" y="57506"/>
            <a:ext cx="3855720" cy="16002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22075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Lets count from 0 to 50</a:t>
            </a:r>
          </a:p>
        </p:txBody>
      </p:sp>
    </p:spTree>
    <p:extLst>
      <p:ext uri="{BB962C8B-B14F-4D97-AF65-F5344CB8AC3E}">
        <p14:creationId xmlns:p14="http://schemas.microsoft.com/office/powerpoint/2010/main" val="297300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" y="2303107"/>
            <a:ext cx="118189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Lets count backwards from 10 to 0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10-9-8-7-6-5-4-3-2-2-1-0</a:t>
            </a:r>
          </a:p>
        </p:txBody>
      </p:sp>
    </p:spTree>
    <p:extLst>
      <p:ext uri="{BB962C8B-B14F-4D97-AF65-F5344CB8AC3E}">
        <p14:creationId xmlns:p14="http://schemas.microsoft.com/office/powerpoint/2010/main" val="240475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1" y="23576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29" y="1554385"/>
            <a:ext cx="2004017" cy="2594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92" y="1588504"/>
            <a:ext cx="1951305" cy="25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19" y="26170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38" y="1528550"/>
            <a:ext cx="2451803" cy="3174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323" y="1868604"/>
            <a:ext cx="2345355" cy="23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61" y="23031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2" y="1456946"/>
            <a:ext cx="2147969" cy="2780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13" y="1662774"/>
            <a:ext cx="2328081" cy="23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234405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81" y="1604464"/>
            <a:ext cx="2166546" cy="2804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750" y="1767030"/>
            <a:ext cx="1587689" cy="217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53" y="23849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b="1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11" y="1679588"/>
            <a:ext cx="2113742" cy="2736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5" y="1664233"/>
            <a:ext cx="2125603" cy="27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74</Words>
  <Application>Microsoft Office PowerPoint</Application>
  <PresentationFormat>Widescreen</PresentationFormat>
  <Paragraphs>34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Numbers 11-15 </vt:lpstr>
      <vt:lpstr>Lets count from 0 to 50</vt:lpstr>
      <vt:lpstr>Lets count backwards from 10 to 0  10-9-8-7-6-5-4-3-2-2-1-0</vt:lpstr>
      <vt:lpstr>10</vt:lpstr>
      <vt:lpstr>10</vt:lpstr>
      <vt:lpstr>10</vt:lpstr>
      <vt:lpstr>10</vt:lpstr>
      <vt:lpstr>10</vt:lpstr>
      <vt:lpstr>eleven</vt:lpstr>
      <vt:lpstr>twelve</vt:lpstr>
      <vt:lpstr>thirteen</vt:lpstr>
      <vt:lpstr>fourteen</vt:lpstr>
      <vt:lpstr>fifteen</vt:lpstr>
      <vt:lpstr>twelve       fifteen</vt:lpstr>
      <vt:lpstr>thirteen       twelve</vt:lpstr>
      <vt:lpstr>fourteen     fifteen</vt:lpstr>
      <vt:lpstr>eleven         fifteen</vt:lpstr>
      <vt:lpstr>thirteen      fourteen</vt:lpstr>
      <vt:lpstr>eleven       twelve</vt:lpstr>
      <vt:lpstr>fifteen      thirteen</vt:lpstr>
      <vt:lpstr>fifteen    fourteen</vt:lpstr>
      <vt:lpstr>thirteen    twelve</vt:lpstr>
      <vt:lpstr>twelve     fourteen</vt:lpstr>
      <vt:lpstr>fifteen     eleven</vt:lpstr>
      <vt:lpstr>fourteen     twelve</vt:lpstr>
      <vt:lpstr>thirteen     fifteen</vt:lpstr>
      <vt:lpstr>fourteen     twelve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 11-15</dc:title>
  <dc:creator>THINK PAD</dc:creator>
  <cp:lastModifiedBy>faten abu baker</cp:lastModifiedBy>
  <cp:revision>18</cp:revision>
  <dcterms:created xsi:type="dcterms:W3CDTF">2021-02-16T16:13:54Z</dcterms:created>
  <dcterms:modified xsi:type="dcterms:W3CDTF">2023-02-06T07:08:11Z</dcterms:modified>
</cp:coreProperties>
</file>