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png" /><Relationship Id="rId4" Type="http://schemas.openxmlformats.org/officeDocument/2006/relationships/image" Target="../media/image14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17.png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faten abu baker</cp:lastModifiedBy>
  <cp:revision>11</cp:revision>
  <dcterms:created xsi:type="dcterms:W3CDTF">2022-02-26T12:00:43Z</dcterms:created>
  <dcterms:modified xsi:type="dcterms:W3CDTF">2023-02-06T07:12:55Z</dcterms:modified>
</cp:coreProperties>
</file>