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80" r:id="rId3"/>
    <p:sldId id="281" r:id="rId4"/>
    <p:sldId id="282" r:id="rId5"/>
    <p:sldId id="263" r:id="rId6"/>
    <p:sldId id="269" r:id="rId7"/>
    <p:sldId id="258" r:id="rId8"/>
    <p:sldId id="259" r:id="rId9"/>
    <p:sldId id="260" r:id="rId10"/>
    <p:sldId id="261" r:id="rId11"/>
    <p:sldId id="262" r:id="rId12"/>
    <p:sldId id="272" r:id="rId13"/>
    <p:sldId id="264" r:id="rId14"/>
    <p:sldId id="266" r:id="rId15"/>
    <p:sldId id="267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53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0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2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05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56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47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6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5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1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64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3AE48-DAF4-40DB-B0B1-FEC35219AF00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6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1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5.png"/><Relationship Id="rId7" Type="http://schemas.openxmlformats.org/officeDocument/2006/relationships/image" Target="../media/image6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7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6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7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71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5.png"/><Relationship Id="rId7" Type="http://schemas.microsoft.com/office/2007/relationships/hdphoto" Target="../media/hdphoto1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51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4.png"/><Relationship Id="rId7" Type="http://schemas.openxmlformats.org/officeDocument/2006/relationships/image" Target="../media/image7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74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5.png"/><Relationship Id="rId18" Type="http://schemas.microsoft.com/office/2007/relationships/hdphoto" Target="../media/hdphoto12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9.wdp"/><Relationship Id="rId17" Type="http://schemas.openxmlformats.org/officeDocument/2006/relationships/image" Target="../media/image17.png"/><Relationship Id="rId2" Type="http://schemas.openxmlformats.org/officeDocument/2006/relationships/image" Target="../media/image9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3.png"/><Relationship Id="rId14" Type="http://schemas.microsoft.com/office/2007/relationships/hdphoto" Target="../media/hdphoto10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6600" dirty="0">
                <a:latin typeface="Century Gothic" panose="020B0502020202020204" pitchFamily="34" charset="0"/>
              </a:rPr>
              <a:t>Daily message</a:t>
            </a:r>
            <a:endParaRPr lang="en-US" sz="6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6600" dirty="0">
                <a:latin typeface="Century Gothic" panose="020B0502020202020204" pitchFamily="34" charset="0"/>
              </a:rPr>
              <a:t>We are going to </a:t>
            </a:r>
            <a:r>
              <a:rPr lang="en-GB" sz="6600">
                <a:latin typeface="Century Gothic" panose="020B0502020202020204" pitchFamily="34" charset="0"/>
              </a:rPr>
              <a:t>learn new colours.</a:t>
            </a:r>
            <a:endParaRPr lang="en-US" sz="6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21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75" y="1370561"/>
            <a:ext cx="5169742" cy="296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73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0753" y="1253765"/>
            <a:ext cx="5748955" cy="321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24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9900" dirty="0">
                <a:latin typeface="Century Gothic" panose="020B0502020202020204" pitchFamily="34" charset="0"/>
              </a:rPr>
              <a:t>white</a:t>
            </a:r>
            <a:endParaRPr lang="en-US" sz="19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7027" y="1791093"/>
            <a:ext cx="5205713" cy="299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29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132394"/>
            <a:ext cx="6391373" cy="359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79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370" y="1258639"/>
            <a:ext cx="6297106" cy="434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74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11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049" y="1179470"/>
            <a:ext cx="7130488" cy="399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78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4008"/>
            <a:ext cx="12192000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60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6128" y="909687"/>
            <a:ext cx="8295588" cy="466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D9160-16A6-4B74-A5A4-48A34ABD5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3DE0DF-746A-4226-ADBB-572405F14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2875" y="2595976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DEE5C6-EF36-4112-A214-859E2BAD2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9154" y="2387837"/>
            <a:ext cx="1859441" cy="1658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C59F5-CF83-4965-A3DF-6CF889BBE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91378">
            <a:off x="7304217" y="334145"/>
            <a:ext cx="1621489" cy="163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72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609576" cy="711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7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3152"/>
            <a:ext cx="12280392" cy="74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04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2296" y="0"/>
            <a:ext cx="12274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45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03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A137F4-33D0-4F63-AA93-694AE7D2892E}"/>
              </a:ext>
            </a:extLst>
          </p:cNvPr>
          <p:cNvSpPr txBox="1"/>
          <p:nvPr/>
        </p:nvSpPr>
        <p:spPr>
          <a:xfrm>
            <a:off x="410816" y="609600"/>
            <a:ext cx="2941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yellow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6EE64-E123-436D-95F2-F638C474782F}"/>
              </a:ext>
            </a:extLst>
          </p:cNvPr>
          <p:cNvSpPr txBox="1"/>
          <p:nvPr/>
        </p:nvSpPr>
        <p:spPr>
          <a:xfrm>
            <a:off x="4359965" y="440323"/>
            <a:ext cx="3021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F4B2F-C289-4079-9BF0-E79506D37904}"/>
              </a:ext>
            </a:extLst>
          </p:cNvPr>
          <p:cNvSpPr txBox="1"/>
          <p:nvPr/>
        </p:nvSpPr>
        <p:spPr>
          <a:xfrm>
            <a:off x="7871790" y="609600"/>
            <a:ext cx="3750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orange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1DCBF-FFA9-4029-ABF9-FB4B4F1891F2}"/>
              </a:ext>
            </a:extLst>
          </p:cNvPr>
          <p:cNvSpPr txBox="1"/>
          <p:nvPr/>
        </p:nvSpPr>
        <p:spPr>
          <a:xfrm>
            <a:off x="410816" y="2809461"/>
            <a:ext cx="3154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81CC78-C132-4617-A35A-02C63B9FE155}"/>
              </a:ext>
            </a:extLst>
          </p:cNvPr>
          <p:cNvSpPr txBox="1"/>
          <p:nvPr/>
        </p:nvSpPr>
        <p:spPr>
          <a:xfrm>
            <a:off x="4161182" y="2705725"/>
            <a:ext cx="38696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green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FAD6F0-6FD2-4E03-940B-78DE4CDC99EC}"/>
              </a:ext>
            </a:extLst>
          </p:cNvPr>
          <p:cNvSpPr txBox="1"/>
          <p:nvPr/>
        </p:nvSpPr>
        <p:spPr>
          <a:xfrm>
            <a:off x="8481391" y="2716696"/>
            <a:ext cx="2941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blue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5935E5-A972-41FA-91C3-72740BFFE45F}"/>
              </a:ext>
            </a:extLst>
          </p:cNvPr>
          <p:cNvSpPr txBox="1"/>
          <p:nvPr/>
        </p:nvSpPr>
        <p:spPr>
          <a:xfrm>
            <a:off x="556590" y="4863547"/>
            <a:ext cx="4015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29804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2BDC1E-5B6F-4DE5-84FE-B41E8D3E1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012" y="344831"/>
            <a:ext cx="3097036" cy="28287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EEBE0D-B0F3-4A0A-A791-8D1C1DD9D938}"/>
              </a:ext>
            </a:extLst>
          </p:cNvPr>
          <p:cNvSpPr/>
          <p:nvPr/>
        </p:nvSpPr>
        <p:spPr>
          <a:xfrm>
            <a:off x="536568" y="4423777"/>
            <a:ext cx="24833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black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40798-B8C7-425A-8B8C-C951BAF21E88}"/>
              </a:ext>
            </a:extLst>
          </p:cNvPr>
          <p:cNvSpPr txBox="1"/>
          <p:nvPr/>
        </p:nvSpPr>
        <p:spPr>
          <a:xfrm>
            <a:off x="4572000" y="4254500"/>
            <a:ext cx="26901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6C828-4F23-47C6-8A16-DC979714FAF9}"/>
              </a:ext>
            </a:extLst>
          </p:cNvPr>
          <p:cNvSpPr txBox="1"/>
          <p:nvPr/>
        </p:nvSpPr>
        <p:spPr>
          <a:xfrm>
            <a:off x="8216348" y="4518991"/>
            <a:ext cx="2690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white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CA3DCE-E03A-40BF-BEA6-7FB7CFBAC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094" y="5640863"/>
            <a:ext cx="9754445" cy="145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E110F-6B80-4A4B-98CC-1834A5526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1" b="97778" l="3198" r="95640">
                        <a14:foregroundMark x1="3198" y1="68333" x2="3198" y2="68333"/>
                        <a14:foregroundMark x1="3198" y1="68333" x2="21512" y2="97778"/>
                        <a14:foregroundMark x1="76453" y1="11944" x2="95640" y2="3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0667" y="3684381"/>
            <a:ext cx="209720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C40E6F-E9F6-4CE6-877F-D00B772F8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1" t="2178" r="13482" b="25557"/>
          <a:stretch/>
        </p:blipFill>
        <p:spPr>
          <a:xfrm>
            <a:off x="3750364" y="145774"/>
            <a:ext cx="5208106" cy="2623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C942C3-1FFC-4999-AF8A-0B489BA3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758" y="4351134"/>
            <a:ext cx="3298222" cy="17740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467A7F-FD40-41BF-87D1-AC2A27778564}"/>
              </a:ext>
            </a:extLst>
          </p:cNvPr>
          <p:cNvSpPr/>
          <p:nvPr/>
        </p:nvSpPr>
        <p:spPr>
          <a:xfrm>
            <a:off x="4241323" y="4351134"/>
            <a:ext cx="32982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white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EA17E-F9BC-4BD2-99A5-0F0C65D97306}"/>
              </a:ext>
            </a:extLst>
          </p:cNvPr>
          <p:cNvSpPr txBox="1"/>
          <p:nvPr/>
        </p:nvSpPr>
        <p:spPr>
          <a:xfrm>
            <a:off x="431481" y="4351134"/>
            <a:ext cx="2696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blue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761CAA-502E-4761-A32C-49F82F6B6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777" y="5551463"/>
            <a:ext cx="9754445" cy="145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171A4-82C1-42C4-B6CA-80CCD6577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33" b="92000" l="9778" r="89778">
                        <a14:foregroundMark x1="25778" y1="92000" x2="25778" y2="92000"/>
                        <a14:foregroundMark x1="81333" y1="9333" x2="81333" y2="9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3243" y="44799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72E4C4-FFDB-4492-B12E-85AACBE45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016" y="0"/>
            <a:ext cx="5206435" cy="2999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D4D7CB-3DE4-4A3A-A335-BC1307591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10" y="5642448"/>
            <a:ext cx="9754445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7E791-52DB-487A-AD07-AABF000AD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84" y="4198477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870C72-2D29-41A8-94AB-CF92745EB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918" y="4015581"/>
            <a:ext cx="3913971" cy="2139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50397-8605-4BFA-A478-D10AC76C1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232" y="5085521"/>
            <a:ext cx="2072820" cy="2200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D4C346-E77A-4A99-90E7-143A5047B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6886" y="4122269"/>
            <a:ext cx="436511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47E1C4-60D5-4A23-BF98-6D07B91CE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56" y="5441165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542363-D0CD-4DB4-A75B-FCD27DEBE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219" y="4172478"/>
            <a:ext cx="3298222" cy="1774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F08FF6-1EA1-40DA-8ABB-B72BA89BF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9623" y="3989583"/>
            <a:ext cx="3913971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5726B-58B7-4F77-962B-83BA0C3569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8" b="97872" l="3342" r="96782">
                        <a14:foregroundMark x1="3465" y1="2128" x2="9901" y2="19967"/>
                        <a14:foregroundMark x1="42450" y1="90344" x2="52970" y2="95581"/>
                        <a14:foregroundMark x1="52970" y1="95581" x2="77228" y2="97872"/>
                        <a14:foregroundMark x1="77228" y1="97872" x2="96782" y2="96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4348" y="68914"/>
            <a:ext cx="4159275" cy="3145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0C9C41-D4F6-4F50-8A0B-BF88714768F7}"/>
              </a:ext>
            </a:extLst>
          </p:cNvPr>
          <p:cNvSpPr txBox="1"/>
          <p:nvPr/>
        </p:nvSpPr>
        <p:spPr>
          <a:xfrm>
            <a:off x="6975222" y="4172478"/>
            <a:ext cx="3419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green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F3F18-DF80-4D1F-99A5-DD1023031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5879" y="4172478"/>
            <a:ext cx="214597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7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D30A3F-0E52-46F4-84B2-5E36D9C6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77" y="5440687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3484AE-E6FB-4FE3-BBB4-B28056BD3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757" y="210033"/>
            <a:ext cx="5749026" cy="3218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DD3898-A5F9-4A6F-BB08-F73C93225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878" y="3863678"/>
            <a:ext cx="3913971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017335-E6F5-4EA2-9FB0-77E4E6E4E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63" y="4046574"/>
            <a:ext cx="3298222" cy="1774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848F71-C30F-4CB0-BF8B-1693AC3B8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9167" y="3578680"/>
            <a:ext cx="2145978" cy="2139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3F1FF7-8259-40FE-96B3-25D0D2E2B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0042" y="3863678"/>
            <a:ext cx="416392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6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3ABB01-D615-4172-A190-884E7E2E1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3A69B-C60B-48B9-9734-C58D24BE2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51" y="2488509"/>
            <a:ext cx="2695575" cy="1695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296E25-1C86-46AC-B42A-864D60A3B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4" b="89114" l="2754" r="94203">
                        <a14:foregroundMark x1="17536" y1="44810" x2="10580" y2="38734"/>
                        <a14:foregroundMark x1="10580" y1="38734" x2="7101" y2="50127"/>
                        <a14:foregroundMark x1="7101" y1="50127" x2="8116" y2="63544"/>
                        <a14:foregroundMark x1="8116" y1="63544" x2="16087" y2="64557"/>
                        <a14:foregroundMark x1="16087" y1="64557" x2="22029" y2="58228"/>
                        <a14:foregroundMark x1="28986" y1="65823" x2="52754" y2="66835"/>
                        <a14:foregroundMark x1="52754" y1="66835" x2="58116" y2="75443"/>
                        <a14:foregroundMark x1="58116" y1="75443" x2="64203" y2="67595"/>
                        <a14:foregroundMark x1="64203" y1="67595" x2="88261" y2="55443"/>
                        <a14:foregroundMark x1="87536" y1="56203" x2="94058" y2="47595"/>
                        <a14:foregroundMark x1="94058" y1="47595" x2="94203" y2="34430"/>
                        <a14:foregroundMark x1="94203" y1="34430" x2="88986" y2="29367"/>
                        <a14:foregroundMark x1="8261" y1="62785" x2="12464" y2="66582"/>
                        <a14:foregroundMark x1="4058" y1="35696" x2="4058" y2="35696"/>
                        <a14:foregroundMark x1="2754" y1="33924" x2="2754" y2="33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5510" y="205168"/>
            <a:ext cx="3060838" cy="1752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E514FA-0290-4D17-8B5F-C26BE30157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0222" y1="36444" x2="67111" y2="36000"/>
                        <a14:foregroundMark x1="68000" y1="36000" x2="69333" y2="40444"/>
                        <a14:foregroundMark x1="69333" y1="40444" x2="66667" y2="3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1429" y="4002329"/>
            <a:ext cx="3060838" cy="30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40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09A59D-40F7-499E-8C6B-E08C7DE45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620" y="5440687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91ED70-0A5A-480B-98AC-CC7752730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097" y="4211729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54419-B29C-48D4-B5DA-A1E6FC13F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394" y="4028833"/>
            <a:ext cx="3913971" cy="2139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6F1D6-3B08-4514-83CF-23F845554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435" y="68949"/>
            <a:ext cx="3810330" cy="35481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2ADF6A-E26A-405A-A73B-9160B18AD259}"/>
              </a:ext>
            </a:extLst>
          </p:cNvPr>
          <p:cNvSpPr txBox="1"/>
          <p:nvPr/>
        </p:nvSpPr>
        <p:spPr>
          <a:xfrm>
            <a:off x="477078" y="4288656"/>
            <a:ext cx="3903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orange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F57A53-6EB9-461B-A22F-2AD968AAB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6" b="95894" l="4151" r="95472">
                        <a14:foregroundMark x1="7170" y1="60704" x2="4528" y2="84164"/>
                        <a14:foregroundMark x1="4528" y1="84164" x2="29057" y2="91202"/>
                        <a14:foregroundMark x1="76604" y1="8504" x2="87547" y2="17889"/>
                        <a14:foregroundMark x1="95472" y1="10850" x2="83396" y2="4106"/>
                        <a14:foregroundMark x1="15094" y1="61290" x2="377" y2="83578"/>
                        <a14:foregroundMark x1="377" y1="83578" x2="26792" y2="95894"/>
                        <a14:foregroundMark x1="26792" y1="95894" x2="27547" y2="932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3697" y="4449527"/>
            <a:ext cx="1615580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2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BA1C28-3BBF-4C42-B182-5D0FCD89B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064" y="5400930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F5104-1831-4C6A-81A3-E75833584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744" y="3989584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CEBCBD-B65C-4025-A673-03BEA1A74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41" y="4062890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6B8694-DEE2-4620-9180-CF3022152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139" y="0"/>
            <a:ext cx="6611393" cy="3827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F5C5F-9B5B-4144-AD2E-B734DBC32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504" y="5059524"/>
            <a:ext cx="2072820" cy="2200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5022EA-972E-4366-97C4-6D8EEB116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3918" y="3986683"/>
            <a:ext cx="436511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92845-D24C-48B1-8DCB-3D2E30BD3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77" y="5509926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A6998-BBCE-4FF7-AA97-C21BA0B2E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937" y="0"/>
            <a:ext cx="4322439" cy="3243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2DEC9-D087-4B18-9F65-AC147090A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446" y="4148774"/>
            <a:ext cx="3651821" cy="1780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426FFB-18E3-448B-B47C-F963CFC7F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862" y="3828707"/>
            <a:ext cx="3444539" cy="2566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D13D08-8AB2-4F25-B1EB-A129F55FB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22" y="4148774"/>
            <a:ext cx="3316511" cy="1926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A38411-BB31-472C-B03C-086B761479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93" b="98883" l="2174" r="99638">
                        <a14:foregroundMark x1="76087" y1="6983" x2="86957" y2="17877"/>
                        <a14:foregroundMark x1="13768" y1="61732" x2="1087" y2="81285"/>
                        <a14:foregroundMark x1="1087" y1="81285" x2="17391" y2="99162"/>
                        <a14:foregroundMark x1="17391" y1="99162" x2="40942" y2="86313"/>
                        <a14:foregroundMark x1="40942" y1="86313" x2="51087" y2="64246"/>
                        <a14:foregroundMark x1="51087" y1="64246" x2="57246" y2="63408"/>
                        <a14:foregroundMark x1="6522" y1="62291" x2="2174" y2="84637"/>
                        <a14:foregroundMark x1="2174" y1="84637" x2="6522" y2="89106"/>
                        <a14:foregroundMark x1="83696" y1="5307" x2="98913" y2="7542"/>
                        <a14:foregroundMark x1="86232" y1="3352" x2="99638" y2="2793"/>
                        <a14:foregroundMark x1="6522" y1="64804" x2="2174" y2="87151"/>
                        <a14:foregroundMark x1="2174" y1="87151" x2="37681" y2="98603"/>
                        <a14:foregroundMark x1="37681" y1="98603" x2="47464" y2="66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9430" y="4265421"/>
            <a:ext cx="1682642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3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A3B23-850A-453B-94CE-754FF71C5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107" y="5801473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07FE83-EA5A-4BF2-BBC8-957812926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246" y="185003"/>
            <a:ext cx="5169856" cy="2962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92E83-D505-4F0C-8BD0-2937DFEE8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28" y="4161354"/>
            <a:ext cx="3913971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B3E4F-1301-48BA-B5DF-3FE489915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063" y="4344249"/>
            <a:ext cx="3298222" cy="1774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28BCBC-91B9-4F08-B6F4-E25C2D183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296" y="4533116"/>
            <a:ext cx="2145978" cy="2139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FDD0DB-981D-4943-BBE2-3F550CE43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9288" y="4374732"/>
            <a:ext cx="315800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3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850A30-5928-453D-91A7-17ABF5B9E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064" y="5400930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51F379-5987-4041-A522-D7CC1DE72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01" y="4095094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38B3AE-A34C-4972-8773-63BC703B4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373" y="313673"/>
            <a:ext cx="4121253" cy="2152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DB489-9615-464A-B729-7CE330109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181" y="4847751"/>
            <a:ext cx="1853345" cy="1780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669A58-6C04-45C1-8B10-46159AD6E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3350" y="4202962"/>
            <a:ext cx="3158002" cy="1926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9BAAB-8C89-400D-9AAE-40C9CAE68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312" y="4095094"/>
            <a:ext cx="436511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7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079BE0-4745-40DB-BBB7-B158CD78F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77" y="5523178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4EA92-060C-4F17-BE5F-8794A8809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7774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80F48-A794-4DFD-A238-7218A9EE6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846" y="4082017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362C09-ADD8-4CE0-90B6-9D93D8F9B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964" y="4325210"/>
            <a:ext cx="3158002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A9DF52-A111-4936-9D37-204A95C07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442" y="-5244"/>
            <a:ext cx="5733030" cy="3957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61815-9DDF-4ABF-BCC0-60F050D3E4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8393" y="4927517"/>
            <a:ext cx="20764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2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76EFD0-CFCC-4EDC-BEB4-D891F87AD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56" y="5297891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A0D2E0-89C2-4DB8-BB6A-44DB452BE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972" y="3828475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730C88-F7B0-49F9-AD98-D3CC6BBA7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50" y="4011371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868A5-6990-444E-80CA-75C5A405A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886" y="3858958"/>
            <a:ext cx="4365114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4CB615-9118-4C5A-919C-13C4E8851B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809" y="350253"/>
            <a:ext cx="5450296" cy="3078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C0F95D-BA6D-42E2-B85D-6809C29D4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830" y="4715520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8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E33AED-07C8-4D31-A0F6-E5E9CA7AB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16" y="5507619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940974-168E-462C-8533-D5DD1041E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75" y="3989584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1A2F13-5DD7-4861-BA83-49075BFDA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706" y="3989584"/>
            <a:ext cx="4365114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B3A8C2-AC37-4BA0-ADCF-83005A32B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507" y="119780"/>
            <a:ext cx="3596952" cy="3115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E9EC3C-6305-4664-8235-B760DF241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9768" y="3989584"/>
            <a:ext cx="3158002" cy="1926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5E234D-E446-4A51-9611-BB451D324B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6535" y="4157238"/>
            <a:ext cx="1615580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1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F0B05C-FFE3-46EB-916A-C5FD4CA6C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646" y="5400930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3D4768-A9E4-47A6-9A9D-627808F18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40" y="3989584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39D71C-E8A5-47E7-8092-6883CD166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898" y="3989584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5A3904-035C-4D00-8626-A156FF6A1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324" y="4330989"/>
            <a:ext cx="2145978" cy="2139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7B155C-4272-4511-833F-78E1E6137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4748" y="45743"/>
            <a:ext cx="6838122" cy="3383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93343-09FA-498B-8A20-B478B96A20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608" y="3913377"/>
            <a:ext cx="315800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0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C44640-B4AE-47D8-950C-71FD07E9F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377" y="5549683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28B12-C992-42BC-9F85-87BE69240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350" y="4344251"/>
            <a:ext cx="3298222" cy="1774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89808E-940D-4034-9F3E-80E90F5C1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48" y="4268044"/>
            <a:ext cx="3158002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0DAF6B-D12B-4725-8160-1F11B2F799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2" b="98288" l="2632" r="95066">
                        <a14:foregroundMark x1="9868" y1="57534" x2="17763" y2="84932"/>
                        <a14:foregroundMark x1="17763" y1="84932" x2="46382" y2="98630"/>
                        <a14:foregroundMark x1="46382" y1="98630" x2="49013" y2="92466"/>
                        <a14:foregroundMark x1="8224" y1="67123" x2="2632" y2="59932"/>
                        <a14:foregroundMark x1="87171" y1="19521" x2="89803" y2="28425"/>
                        <a14:foregroundMark x1="93421" y1="15068" x2="95066" y2="239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637" y="4659590"/>
            <a:ext cx="1853345" cy="1780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3C5AE-DF5E-4475-882D-E90B11F0A2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9338" y="4098317"/>
            <a:ext cx="3267739" cy="2353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E7F593-EDA8-42F2-94E3-AA2BDE340D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7165" y="213025"/>
            <a:ext cx="3499407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2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8E3ECF-5190-498E-949B-36B3546F7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4FBD27-B5E6-49DC-8BD7-015ABD46E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667" y1="58333" x2="30000" y2="67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937" y="3874605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88CFF9-B7A7-4BA4-B1E2-2857EBD9B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2686" y1="74224" x2="47931" y2="79885"/>
                        <a14:backgroundMark x1="82069" y1="62069" x2="53448" y2="758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7588" y="3428999"/>
            <a:ext cx="2762250" cy="1657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9B6EE9-3BF1-4504-9672-926EAC5F1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36" b="89617" l="9818" r="97455">
                        <a14:foregroundMark x1="69818" y1="83607" x2="56727" y2="89617"/>
                        <a14:foregroundMark x1="48801" y1="80980" x2="44364" y2="86885"/>
                        <a14:foregroundMark x1="66182" y1="44809" x2="97455" y2="62295"/>
                        <a14:backgroundMark x1="50182" y1="80874" x2="51636" y2="73224"/>
                        <a14:backgroundMark x1="51636" y1="73224" x2="63636" y2="78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9025" y="1298505"/>
            <a:ext cx="2619375" cy="1743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13B22C-AD6D-4EAA-8B7C-6FF77B515E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4018" r="89732">
                        <a14:foregroundMark x1="33929" y1="47556" x2="4911" y2="85333"/>
                        <a14:foregroundMark x1="4911" y1="85333" x2="4018" y2="86222"/>
                        <a14:foregroundMark x1="9821" y1="83111" x2="28571" y2="70222"/>
                        <a14:foregroundMark x1="28571" y1="70222" x2="59821" y2="74222"/>
                        <a14:foregroundMark x1="81696" y1="16889" x2="82143" y2="19111"/>
                        <a14:backgroundMark x1="91518" y1="26222" x2="83482" y2="38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172" y="1469115"/>
            <a:ext cx="2133600" cy="2143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9A8768-BC30-44FE-8193-7322B03198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94" b="89691" l="9653" r="93436">
                        <a14:foregroundMark x1="27027" y1="20103" x2="29730" y2="26289"/>
                        <a14:foregroundMark x1="58687" y1="74742" x2="69498" y2="76804"/>
                        <a14:foregroundMark x1="81853" y1="75258" x2="79537" y2="62371"/>
                        <a14:foregroundMark x1="68340" y1="43814" x2="77220" y2="67010"/>
                        <a14:foregroundMark x1="77220" y1="67010" x2="93436" y2="76804"/>
                        <a14:foregroundMark x1="43629" y1="15979" x2="23938" y2="15464"/>
                        <a14:foregroundMark x1="23938" y1="15464" x2="28571" y2="24227"/>
                        <a14:foregroundMark x1="58687" y1="74742" x2="68726" y2="73711"/>
                        <a14:foregroundMark x1="60232" y1="89691" x2="64093" y2="86082"/>
                        <a14:foregroundMark x1="61390" y1="86598" x2="53668" y2="84536"/>
                        <a14:foregroundMark x1="53668" y1="84536" x2="64865" y2="77320"/>
                        <a14:backgroundMark x1="68677" y1="78370" x2="69884" y2="78866"/>
                        <a14:backgroundMark x1="79866" y1="77822" x2="68340" y2="91237"/>
                        <a14:backgroundMark x1="68340" y1="91237" x2="64637" y2="84496"/>
                        <a14:backgroundMark x1="64002" y1="86345" x2="65637" y2="902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8982" y="742537"/>
            <a:ext cx="2466975" cy="1847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CC5C77-7D39-477B-B333-75DFA675AB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6958" y="3331680"/>
            <a:ext cx="2143125" cy="2143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580B63-1608-4900-90AE-AEE7523F64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85" b="99846" l="9658" r="89940">
                        <a14:foregroundMark x1="30382" y1="77573" x2="24145" y2="84946"/>
                        <a14:foregroundMark x1="24145" y1="84946" x2="31791" y2="90169"/>
                        <a14:foregroundMark x1="31791" y1="90169" x2="39034" y2="84639"/>
                        <a14:foregroundMark x1="39034" y1="84639" x2="39034" y2="82949"/>
                        <a14:foregroundMark x1="37425" y1="96160" x2="28370" y2="99846"/>
                        <a14:foregroundMark x1="28370" y1="99846" x2="28571" y2="91705"/>
                        <a14:foregroundMark x1="28571" y1="91705" x2="28773" y2="91551"/>
                        <a14:foregroundMark x1="27968" y1="94470" x2="35815" y2="94009"/>
                        <a14:foregroundMark x1="32394" y1="98003" x2="31187" y2="99846"/>
                        <a14:foregroundMark x1="33199" y1="77419" x2="52515" y2="740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8772" y="38920"/>
            <a:ext cx="1880232" cy="2462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E41298-CEE4-44D0-A0BE-680AFD1C19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61667" y1="64444" x2="57500" y2="78611"/>
                        <a14:foregroundMark x1="57500" y1="78611" x2="57083" y2="79167"/>
                        <a14:backgroundMark x1="10625" y1="10556" x2="43958" y2="65278"/>
                        <a14:backgroundMark x1="24583" y1="41944" x2="53333" y2="85556"/>
                        <a14:backgroundMark x1="57292" y1="90000" x2="47500" y2="66667"/>
                        <a14:backgroundMark x1="43750" y1="58056" x2="54167" y2="58056"/>
                        <a14:backgroundMark x1="54167" y1="58056" x2="52917" y2="6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004" y="701996"/>
            <a:ext cx="3745366" cy="280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5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D5FC6-3DFF-429D-B0C8-A8C7708C4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6" y="0"/>
            <a:ext cx="9008165" cy="744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87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8846"/>
            <a:ext cx="10515600" cy="5961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700" dirty="0">
                <a:latin typeface="Century Gothic" panose="020B0502020202020204" pitchFamily="34" charset="0"/>
              </a:rPr>
              <a:t>black</a:t>
            </a:r>
            <a:endParaRPr lang="en-US" sz="287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741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5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81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F42C6B-88D9-41C9-B44A-43B5B94BA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165" y="568841"/>
            <a:ext cx="7129670" cy="572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92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5159" y="791852"/>
            <a:ext cx="7281682" cy="40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82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243" y="545577"/>
            <a:ext cx="8691513" cy="48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93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26</Words>
  <Application>Microsoft Office PowerPoint</Application>
  <PresentationFormat>Widescreen</PresentationFormat>
  <Paragraphs>18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18</cp:revision>
  <dcterms:created xsi:type="dcterms:W3CDTF">2020-06-22T15:16:05Z</dcterms:created>
  <dcterms:modified xsi:type="dcterms:W3CDTF">2021-01-08T11:47:07Z</dcterms:modified>
</cp:coreProperties>
</file>