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4" r:id="rId3"/>
    <p:sldId id="258" r:id="rId4"/>
    <p:sldId id="259" r:id="rId5"/>
    <p:sldId id="261" r:id="rId6"/>
    <p:sldId id="262" r:id="rId7"/>
    <p:sldId id="280" r:id="rId8"/>
    <p:sldId id="263" r:id="rId9"/>
    <p:sldId id="271" r:id="rId10"/>
    <p:sldId id="273" r:id="rId11"/>
    <p:sldId id="274" r:id="rId12"/>
    <p:sldId id="279" r:id="rId13"/>
    <p:sldId id="275" r:id="rId14"/>
    <p:sldId id="266" r:id="rId15"/>
    <p:sldId id="276" r:id="rId16"/>
    <p:sldId id="277" r:id="rId17"/>
    <p:sldId id="278" r:id="rId18"/>
    <p:sldId id="265" r:id="rId19"/>
    <p:sldId id="272" r:id="rId20"/>
    <p:sldId id="267" r:id="rId21"/>
    <p:sldId id="268" r:id="rId22"/>
    <p:sldId id="269" r:id="rId23"/>
    <p:sldId id="270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viewProps" Target="viewProps.xml" /><Relationship Id="rId3" Type="http://schemas.openxmlformats.org/officeDocument/2006/relationships/slide" Target="slides/slide2.xml" /><Relationship Id="rId21" Type="http://schemas.openxmlformats.org/officeDocument/2006/relationships/slide" Target="slides/slide20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presProps" Target="presProps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slide" Target="slides/slide23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slide" Target="slides/slide22.xml" /><Relationship Id="rId28" Type="http://schemas.openxmlformats.org/officeDocument/2006/relationships/tableStyles" Target="tableStyles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slide" Target="slides/slide21.xml" /><Relationship Id="rId27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1D5D8-1DF5-413D-84E9-12825C7420D7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0356-C063-4008-8F67-804541AA8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961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1D5D8-1DF5-413D-84E9-12825C7420D7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0356-C063-4008-8F67-804541AA8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479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1D5D8-1DF5-413D-84E9-12825C7420D7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0356-C063-4008-8F67-804541AA8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188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1D5D8-1DF5-413D-84E9-12825C7420D7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0356-C063-4008-8F67-804541AA8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074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1D5D8-1DF5-413D-84E9-12825C7420D7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0356-C063-4008-8F67-804541AA8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967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1D5D8-1DF5-413D-84E9-12825C7420D7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0356-C063-4008-8F67-804541AA8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049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1D5D8-1DF5-413D-84E9-12825C7420D7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0356-C063-4008-8F67-804541AA8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847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1D5D8-1DF5-413D-84E9-12825C7420D7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0356-C063-4008-8F67-804541AA8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346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1D5D8-1DF5-413D-84E9-12825C7420D7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0356-C063-4008-8F67-804541AA8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724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1D5D8-1DF5-413D-84E9-12825C7420D7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0356-C063-4008-8F67-804541AA8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142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1D5D8-1DF5-413D-84E9-12825C7420D7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0356-C063-4008-8F67-804541AA8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335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91D5D8-1DF5-413D-84E9-12825C7420D7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D0356-C063-4008-8F67-804541AA8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893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2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1.xml" 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 /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17825" y="504471"/>
            <a:ext cx="4532280" cy="281265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 flipH="1">
            <a:off x="5125781" y="3359333"/>
            <a:ext cx="177729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>
                <a:latin typeface="Century Gothic" panose="020B0502020202020204" pitchFamily="34" charset="0"/>
              </a:rPr>
              <a:t>up</a:t>
            </a:r>
          </a:p>
        </p:txBody>
      </p:sp>
      <p:sp>
        <p:nvSpPr>
          <p:cNvPr id="6" name="Oval 5"/>
          <p:cNvSpPr/>
          <p:nvPr/>
        </p:nvSpPr>
        <p:spPr>
          <a:xfrm>
            <a:off x="5422006" y="5166574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6014429" y="5166574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3582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FC400D-F680-463C-8759-EE30B3A60D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760"/>
            <a:ext cx="10515600" cy="58112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1500" b="1" dirty="0">
                <a:latin typeface="Century Gothic" panose="020B0502020202020204" pitchFamily="34" charset="0"/>
              </a:rPr>
              <a:t>nut          cut</a:t>
            </a:r>
          </a:p>
          <a:p>
            <a:pPr marL="0" indent="0">
              <a:buNone/>
            </a:pPr>
            <a:r>
              <a:rPr lang="en-US" sz="11500" b="1" dirty="0">
                <a:latin typeface="Century Gothic" panose="020B0502020202020204" pitchFamily="34" charset="0"/>
              </a:rPr>
              <a:t>. . .           . . .</a:t>
            </a:r>
          </a:p>
        </p:txBody>
      </p:sp>
    </p:spTree>
    <p:extLst>
      <p:ext uri="{BB962C8B-B14F-4D97-AF65-F5344CB8AC3E}">
        <p14:creationId xmlns:p14="http://schemas.microsoft.com/office/powerpoint/2010/main" val="18613691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F53E0E-678D-4BF7-8988-4831AB6A54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37625"/>
            <a:ext cx="10515600" cy="5839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1500" b="1" dirty="0">
                <a:latin typeface="Century Gothic" panose="020B0502020202020204" pitchFamily="34" charset="0"/>
              </a:rPr>
              <a:t>mug      gum</a:t>
            </a:r>
          </a:p>
          <a:p>
            <a:pPr marL="0" indent="0">
              <a:buNone/>
            </a:pPr>
            <a:r>
              <a:rPr lang="en-US" sz="11500" b="1" dirty="0">
                <a:latin typeface="Century Gothic" panose="020B0502020202020204" pitchFamily="34" charset="0"/>
              </a:rPr>
              <a:t> .  . .        . .  .</a:t>
            </a:r>
          </a:p>
        </p:txBody>
      </p:sp>
    </p:spTree>
    <p:extLst>
      <p:ext uri="{BB962C8B-B14F-4D97-AF65-F5344CB8AC3E}">
        <p14:creationId xmlns:p14="http://schemas.microsoft.com/office/powerpoint/2010/main" val="25361000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ADD8FF-9CC3-4275-B8F9-D629AF9D53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23557"/>
            <a:ext cx="10515600" cy="585340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3800" b="1" dirty="0">
                <a:latin typeface="Century Gothic" panose="020B0502020202020204" pitchFamily="34" charset="0"/>
              </a:rPr>
              <a:t>gun       run</a:t>
            </a:r>
          </a:p>
          <a:p>
            <a:pPr marL="0" indent="0">
              <a:buNone/>
            </a:pPr>
            <a:r>
              <a:rPr lang="en-US" sz="13800" b="1" dirty="0">
                <a:latin typeface="Century Gothic" panose="020B0502020202020204" pitchFamily="34" charset="0"/>
              </a:rPr>
              <a:t>  . . .        . . .</a:t>
            </a:r>
          </a:p>
        </p:txBody>
      </p:sp>
    </p:spTree>
    <p:extLst>
      <p:ext uri="{BB962C8B-B14F-4D97-AF65-F5344CB8AC3E}">
        <p14:creationId xmlns:p14="http://schemas.microsoft.com/office/powerpoint/2010/main" val="27917061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39F72F-3015-4E5F-8ABA-D83854D2DB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92369"/>
            <a:ext cx="10515600" cy="56845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3800" b="1" dirty="0">
                <a:latin typeface="Century Gothic" panose="020B0502020202020204" pitchFamily="34" charset="0"/>
              </a:rPr>
              <a:t>hug</a:t>
            </a:r>
            <a:r>
              <a:rPr lang="en-US" sz="8800" dirty="0">
                <a:latin typeface="Century Gothic" panose="020B0502020202020204" pitchFamily="34" charset="0"/>
              </a:rPr>
              <a:t>           </a:t>
            </a:r>
            <a:r>
              <a:rPr lang="en-US" sz="13800" b="1" dirty="0">
                <a:latin typeface="Century Gothic" panose="020B0502020202020204" pitchFamily="34" charset="0"/>
              </a:rPr>
              <a:t>rug</a:t>
            </a:r>
          </a:p>
          <a:p>
            <a:pPr marL="0" indent="0">
              <a:buNone/>
            </a:pPr>
            <a:r>
              <a:rPr lang="en-US" sz="8800" b="1" dirty="0">
                <a:latin typeface="Century Gothic" panose="020B0502020202020204" pitchFamily="34" charset="0"/>
              </a:rPr>
              <a:t> .  .   .             .  .  .</a:t>
            </a:r>
          </a:p>
        </p:txBody>
      </p:sp>
    </p:spTree>
    <p:extLst>
      <p:ext uri="{BB962C8B-B14F-4D97-AF65-F5344CB8AC3E}">
        <p14:creationId xmlns:p14="http://schemas.microsoft.com/office/powerpoint/2010/main" val="3607235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11121" y="2101157"/>
            <a:ext cx="9144000" cy="2387600"/>
          </a:xfrm>
        </p:spPr>
        <p:txBody>
          <a:bodyPr>
            <a:normAutofit/>
          </a:bodyPr>
          <a:lstStyle/>
          <a:p>
            <a:r>
              <a:rPr lang="en-US" sz="13800" b="1" dirty="0">
                <a:latin typeface="Century Gothic" panose="020B0502020202020204" pitchFamily="34" charset="0"/>
              </a:rPr>
              <a:t>hunt</a:t>
            </a:r>
          </a:p>
        </p:txBody>
      </p:sp>
      <p:sp>
        <p:nvSpPr>
          <p:cNvPr id="4" name="Oval 3"/>
          <p:cNvSpPr/>
          <p:nvPr/>
        </p:nvSpPr>
        <p:spPr>
          <a:xfrm>
            <a:off x="6752823" y="4488757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5643093" y="4476951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4713669" y="4470980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7514823" y="4470979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1219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1C1EAA-D65F-4B80-B05A-C65A03075B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64234"/>
            <a:ext cx="10515600" cy="571272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3800" b="1" dirty="0">
                <a:latin typeface="Century Gothic" panose="020B0502020202020204" pitchFamily="34" charset="0"/>
              </a:rPr>
              <a:t>stunt</a:t>
            </a:r>
          </a:p>
          <a:p>
            <a:pPr marL="0" indent="0">
              <a:buNone/>
            </a:pPr>
            <a:r>
              <a:rPr lang="en-US" sz="13800" b="1" dirty="0">
                <a:latin typeface="Century Gothic" panose="020B0502020202020204" pitchFamily="34" charset="0"/>
              </a:rPr>
              <a:t>       .. . . .</a:t>
            </a:r>
          </a:p>
        </p:txBody>
      </p:sp>
    </p:spTree>
    <p:extLst>
      <p:ext uri="{BB962C8B-B14F-4D97-AF65-F5344CB8AC3E}">
        <p14:creationId xmlns:p14="http://schemas.microsoft.com/office/powerpoint/2010/main" val="2878936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31B3AD-3D35-4529-8D33-BF0AA88D90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1015"/>
            <a:ext cx="10515600" cy="596594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3800" b="1" dirty="0">
                <a:latin typeface="Century Gothic" panose="020B0502020202020204" pitchFamily="34" charset="0"/>
              </a:rPr>
              <a:t>duck</a:t>
            </a:r>
          </a:p>
          <a:p>
            <a:pPr marL="0" indent="0">
              <a:buNone/>
            </a:pPr>
            <a:r>
              <a:rPr lang="en-US" sz="13800" b="1" dirty="0">
                <a:latin typeface="Century Gothic" panose="020B0502020202020204" pitchFamily="34" charset="0"/>
              </a:rPr>
              <a:t>       . .  .</a:t>
            </a:r>
          </a:p>
        </p:txBody>
      </p:sp>
    </p:spTree>
    <p:extLst>
      <p:ext uri="{BB962C8B-B14F-4D97-AF65-F5344CB8AC3E}">
        <p14:creationId xmlns:p14="http://schemas.microsoft.com/office/powerpoint/2010/main" val="3148316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9C00F6-E231-4DDF-BE01-A644B28C00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0"/>
            <a:ext cx="10515600" cy="6176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600" b="1" dirty="0">
                <a:latin typeface="Century Gothic" panose="020B0502020202020204" pitchFamily="34" charset="0"/>
              </a:rPr>
              <a:t>dust</a:t>
            </a:r>
          </a:p>
          <a:p>
            <a:pPr marL="0" indent="0">
              <a:buNone/>
            </a:pPr>
            <a:r>
              <a:rPr lang="en-US" sz="16600" b="1" dirty="0">
                <a:latin typeface="Century Gothic" panose="020B0502020202020204" pitchFamily="34" charset="0"/>
              </a:rPr>
              <a:t>      . . . .</a:t>
            </a:r>
          </a:p>
        </p:txBody>
      </p:sp>
    </p:spTree>
    <p:extLst>
      <p:ext uri="{BB962C8B-B14F-4D97-AF65-F5344CB8AC3E}">
        <p14:creationId xmlns:p14="http://schemas.microsoft.com/office/powerpoint/2010/main" val="30279231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59605" y="1972369"/>
            <a:ext cx="9144000" cy="2387600"/>
          </a:xfrm>
        </p:spPr>
        <p:txBody>
          <a:bodyPr>
            <a:normAutofit/>
          </a:bodyPr>
          <a:lstStyle/>
          <a:p>
            <a:r>
              <a:rPr lang="en-US" sz="16600" b="1" dirty="0">
                <a:latin typeface="Century Gothic" panose="020B0502020202020204" pitchFamily="34" charset="0"/>
              </a:rPr>
              <a:t>mud</a:t>
            </a:r>
          </a:p>
        </p:txBody>
      </p:sp>
      <p:sp>
        <p:nvSpPr>
          <p:cNvPr id="4" name="Oval 3"/>
          <p:cNvSpPr/>
          <p:nvPr/>
        </p:nvSpPr>
        <p:spPr>
          <a:xfrm>
            <a:off x="7323786" y="4166786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6096000" y="4166786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4868214" y="4166786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9276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688E35-3720-40B7-B51A-B835D95A84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06437"/>
            <a:ext cx="10515600" cy="567052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600" b="1" dirty="0">
                <a:latin typeface="Century Gothic" panose="020B0502020202020204" pitchFamily="34" charset="0"/>
              </a:rPr>
              <a:t>drum</a:t>
            </a:r>
          </a:p>
          <a:p>
            <a:pPr marL="0" indent="0">
              <a:buNone/>
            </a:pPr>
            <a:r>
              <a:rPr lang="en-US" sz="16600" b="1" dirty="0">
                <a:latin typeface="Century Gothic" panose="020B0502020202020204" pitchFamily="34" charset="0"/>
              </a:rPr>
              <a:t>     . . . .</a:t>
            </a:r>
          </a:p>
        </p:txBody>
      </p:sp>
    </p:spTree>
    <p:extLst>
      <p:ext uri="{BB962C8B-B14F-4D97-AF65-F5344CB8AC3E}">
        <p14:creationId xmlns:p14="http://schemas.microsoft.com/office/powerpoint/2010/main" val="960287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9600" b="1" dirty="0">
                <a:latin typeface="Century Gothic" panose="020B0502020202020204" pitchFamily="34" charset="0"/>
              </a:rPr>
              <a:t>under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6986" y="-1145143"/>
            <a:ext cx="7117297" cy="4747181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4641224" y="5075874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5347952" y="5064617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6164687" y="5075874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7187485" y="5075874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6164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2332" y="2141716"/>
            <a:ext cx="9144000" cy="2387600"/>
          </a:xfrm>
        </p:spPr>
        <p:txBody>
          <a:bodyPr>
            <a:normAutofit/>
          </a:bodyPr>
          <a:lstStyle/>
          <a:p>
            <a:r>
              <a:rPr lang="en-US" sz="13800" b="1" dirty="0">
                <a:latin typeface="Century Gothic" panose="020B0502020202020204" pitchFamily="34" charset="0"/>
              </a:rPr>
              <a:t>truck</a:t>
            </a:r>
          </a:p>
        </p:txBody>
      </p:sp>
      <p:sp>
        <p:nvSpPr>
          <p:cNvPr id="4" name="Oval 3"/>
          <p:cNvSpPr/>
          <p:nvPr/>
        </p:nvSpPr>
        <p:spPr>
          <a:xfrm>
            <a:off x="5207358" y="4529315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4406721" y="4529315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903372" y="4529315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6963177" y="4503445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8357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6727" y="2255703"/>
            <a:ext cx="9144000" cy="2387600"/>
          </a:xfrm>
        </p:spPr>
        <p:txBody>
          <a:bodyPr>
            <a:normAutofit/>
          </a:bodyPr>
          <a:lstStyle/>
          <a:p>
            <a:r>
              <a:rPr lang="en-US" sz="13800" b="1" dirty="0">
                <a:latin typeface="Century Gothic" panose="020B0502020202020204" pitchFamily="34" charset="0"/>
              </a:rPr>
              <a:t>must</a:t>
            </a:r>
          </a:p>
        </p:txBody>
      </p:sp>
      <p:sp>
        <p:nvSpPr>
          <p:cNvPr id="4" name="Oval 3"/>
          <p:cNvSpPr/>
          <p:nvPr/>
        </p:nvSpPr>
        <p:spPr>
          <a:xfrm>
            <a:off x="4756596" y="4448083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6096000" y="4450118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6993228" y="4450119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7622146" y="4450120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8127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534" y="2255128"/>
            <a:ext cx="9144000" cy="2387600"/>
          </a:xfrm>
        </p:spPr>
        <p:txBody>
          <a:bodyPr>
            <a:normAutofit/>
          </a:bodyPr>
          <a:lstStyle/>
          <a:p>
            <a:r>
              <a:rPr lang="en-US" sz="13800" b="1" dirty="0">
                <a:latin typeface="Century Gothic" panose="020B0502020202020204" pitchFamily="34" charset="0"/>
              </a:rPr>
              <a:t>hump</a:t>
            </a:r>
          </a:p>
        </p:txBody>
      </p:sp>
      <p:sp>
        <p:nvSpPr>
          <p:cNvPr id="4" name="Oval 3"/>
          <p:cNvSpPr/>
          <p:nvPr/>
        </p:nvSpPr>
        <p:spPr>
          <a:xfrm>
            <a:off x="7610229" y="4739316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6588922" y="4739318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5151357" y="4739318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226513" y="4739317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1165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10353" y="1982172"/>
            <a:ext cx="9144000" cy="2387600"/>
          </a:xfrm>
        </p:spPr>
        <p:txBody>
          <a:bodyPr>
            <a:normAutofit/>
          </a:bodyPr>
          <a:lstStyle/>
          <a:p>
            <a:r>
              <a:rPr lang="en-US" sz="13800" b="1" dirty="0">
                <a:latin typeface="Century Gothic" panose="020B0502020202020204" pitchFamily="34" charset="0"/>
              </a:rPr>
              <a:t>skunk</a:t>
            </a:r>
          </a:p>
        </p:txBody>
      </p:sp>
      <p:sp>
        <p:nvSpPr>
          <p:cNvPr id="4" name="Oval 3"/>
          <p:cNvSpPr/>
          <p:nvPr/>
        </p:nvSpPr>
        <p:spPr>
          <a:xfrm>
            <a:off x="4751023" y="4373184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7730111" y="4369771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5868330" y="4369771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6900545" y="4369771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941255" y="4369772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5427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24141" y="697974"/>
            <a:ext cx="3850783" cy="240583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357094" y="3318736"/>
            <a:ext cx="4584878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>
                <a:latin typeface="Century Gothic" panose="020B0502020202020204" pitchFamily="34" charset="0"/>
              </a:rPr>
              <a:t>umbrella</a:t>
            </a:r>
          </a:p>
          <a:p>
            <a:r>
              <a:rPr lang="en-US" sz="6600" b="1" dirty="0">
                <a:latin typeface="Century Gothic" panose="020B0502020202020204" pitchFamily="34" charset="0"/>
              </a:rPr>
              <a:t> </a:t>
            </a:r>
          </a:p>
        </p:txBody>
      </p:sp>
      <p:sp>
        <p:nvSpPr>
          <p:cNvPr id="5" name="Oval 4"/>
          <p:cNvSpPr/>
          <p:nvPr/>
        </p:nvSpPr>
        <p:spPr>
          <a:xfrm>
            <a:off x="3691940" y="4803818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45355" y="4803818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138668" y="4803819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649532" y="4803819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291328" y="4803819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830095" y="4803819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7471893" y="4803820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4711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24269" y="592428"/>
            <a:ext cx="4146997" cy="291062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 flipH="1">
            <a:off x="3786388" y="3503053"/>
            <a:ext cx="4250029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>
                <a:latin typeface="Century Gothic" panose="020B0502020202020204" pitchFamily="34" charset="0"/>
              </a:rPr>
              <a:t>mug</a:t>
            </a:r>
          </a:p>
          <a:p>
            <a:r>
              <a:rPr lang="en-US" sz="8800" b="1" dirty="0">
                <a:latin typeface="Century Gothic" panose="020B0502020202020204" pitchFamily="34" charset="0"/>
              </a:rPr>
              <a:t>    </a:t>
            </a:r>
          </a:p>
        </p:txBody>
      </p:sp>
      <p:sp>
        <p:nvSpPr>
          <p:cNvPr id="6" name="Oval 5"/>
          <p:cNvSpPr/>
          <p:nvPr/>
        </p:nvSpPr>
        <p:spPr>
          <a:xfrm>
            <a:off x="4997003" y="5263165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6001553" y="5263166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705600" y="5263166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5652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25781" y="902182"/>
            <a:ext cx="4829576" cy="274175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224271" y="3786389"/>
            <a:ext cx="427578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>
                <a:latin typeface="Century Gothic" panose="020B0502020202020204" pitchFamily="34" charset="0"/>
              </a:rPr>
              <a:t>drum</a:t>
            </a:r>
          </a:p>
        </p:txBody>
      </p:sp>
      <p:sp>
        <p:nvSpPr>
          <p:cNvPr id="5" name="Oval 4"/>
          <p:cNvSpPr/>
          <p:nvPr/>
        </p:nvSpPr>
        <p:spPr>
          <a:xfrm>
            <a:off x="4579513" y="5640946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108621" y="5640947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840569" y="5640945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754970" y="5640944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1473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26534" y="664770"/>
            <a:ext cx="5782613" cy="279964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 flipH="1">
            <a:off x="4028940" y="4018209"/>
            <a:ext cx="467503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>
                <a:latin typeface="Century Gothic" panose="020B0502020202020204" pitchFamily="34" charset="0"/>
              </a:rPr>
              <a:t>duck</a:t>
            </a:r>
          </a:p>
        </p:txBody>
      </p:sp>
      <p:sp>
        <p:nvSpPr>
          <p:cNvPr id="6" name="Oval 5"/>
          <p:cNvSpPr/>
          <p:nvPr/>
        </p:nvSpPr>
        <p:spPr>
          <a:xfrm>
            <a:off x="5307167" y="6021920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917840" y="6016527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984641" y="6045071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6951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219576-DBC6-4454-9EA3-F47A2B57D7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94381"/>
            <a:ext cx="10515600" cy="2482582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8800" b="1" dirty="0">
                <a:latin typeface="Century Gothic" panose="020B0502020202020204" pitchFamily="34" charset="0"/>
              </a:rPr>
              <a:t>skunk</a:t>
            </a:r>
          </a:p>
          <a:p>
            <a:pPr marL="0" indent="0">
              <a:buNone/>
            </a:pPr>
            <a:r>
              <a:rPr lang="en-US" sz="8800" b="1" dirty="0">
                <a:latin typeface="Century Gothic" panose="020B0502020202020204" pitchFamily="34" charset="0"/>
              </a:rPr>
              <a:t>            . . . . 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1E2ADAE-7DCC-4EA0-95FB-DB1B4C9404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6082" y="86191"/>
            <a:ext cx="5422142" cy="3608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92270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194220" y="330793"/>
            <a:ext cx="3902298" cy="306547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4129654" y="3425782"/>
            <a:ext cx="427578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9600" b="1" dirty="0">
                <a:latin typeface="Century Gothic" panose="020B0502020202020204" pitchFamily="34" charset="0"/>
              </a:rPr>
              <a:t>sun</a:t>
            </a:r>
          </a:p>
        </p:txBody>
      </p:sp>
      <p:sp>
        <p:nvSpPr>
          <p:cNvPr id="5" name="Oval 4"/>
          <p:cNvSpPr/>
          <p:nvPr/>
        </p:nvSpPr>
        <p:spPr>
          <a:xfrm>
            <a:off x="6737797" y="5054469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449910" y="5054469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145369" y="5054469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7999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5C9B1A-3F37-416C-A25C-72AE2241CD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62708"/>
            <a:ext cx="10515600" cy="56142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1500" b="1" dirty="0">
                <a:latin typeface="Century Gothic" panose="020B0502020202020204" pitchFamily="34" charset="0"/>
              </a:rPr>
              <a:t>hut        but</a:t>
            </a:r>
          </a:p>
          <a:p>
            <a:pPr marL="0" indent="0">
              <a:buNone/>
            </a:pPr>
            <a:r>
              <a:rPr lang="en-US" sz="11500" b="1" dirty="0">
                <a:latin typeface="Century Gothic" panose="020B0502020202020204" pitchFamily="34" charset="0"/>
              </a:rPr>
              <a:t>. . .         . . .</a:t>
            </a:r>
          </a:p>
        </p:txBody>
      </p:sp>
    </p:spTree>
    <p:extLst>
      <p:ext uri="{BB962C8B-B14F-4D97-AF65-F5344CB8AC3E}">
        <p14:creationId xmlns:p14="http://schemas.microsoft.com/office/powerpoint/2010/main" val="9926736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88</Words>
  <Application>Microsoft Office PowerPoint</Application>
  <PresentationFormat>Widescreen</PresentationFormat>
  <Paragraphs>35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hunt</vt:lpstr>
      <vt:lpstr>PowerPoint Presentation</vt:lpstr>
      <vt:lpstr>PowerPoint Presentation</vt:lpstr>
      <vt:lpstr>PowerPoint Presentation</vt:lpstr>
      <vt:lpstr>mud</vt:lpstr>
      <vt:lpstr>PowerPoint Presentation</vt:lpstr>
      <vt:lpstr>truck</vt:lpstr>
      <vt:lpstr>must</vt:lpstr>
      <vt:lpstr>hump</vt:lpstr>
      <vt:lpstr>skunk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THINK PAD</dc:creator>
  <cp:lastModifiedBy>Dina Qubain</cp:lastModifiedBy>
  <cp:revision>34</cp:revision>
  <dcterms:created xsi:type="dcterms:W3CDTF">2020-07-13T07:54:46Z</dcterms:created>
  <dcterms:modified xsi:type="dcterms:W3CDTF">2023-02-04T11:44:27Z</dcterms:modified>
</cp:coreProperties>
</file>